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notesSlides/notesSlide10.xml" ContentType="application/vnd.openxmlformats-officedocument.presentationml.notesSlide+xml"/>
  <Override PartName="/ppt/diagrams/colors5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71" r:id="rId3"/>
    <p:sldId id="265" r:id="rId4"/>
    <p:sldId id="269" r:id="rId5"/>
    <p:sldId id="261" r:id="rId6"/>
    <p:sldId id="257" r:id="rId7"/>
    <p:sldId id="258" r:id="rId8"/>
    <p:sldId id="273" r:id="rId9"/>
    <p:sldId id="274" r:id="rId10"/>
    <p:sldId id="266" r:id="rId11"/>
    <p:sldId id="260" r:id="rId12"/>
    <p:sldId id="272" r:id="rId13"/>
    <p:sldId id="275" r:id="rId14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2139E"/>
    <a:srgbClr val="219797"/>
    <a:srgbClr val="E3CD74"/>
    <a:srgbClr val="EEB42D"/>
    <a:srgbClr val="EED41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7" autoAdjust="0"/>
    <p:restoredTop sz="94649" autoAdjust="0"/>
  </p:normalViewPr>
  <p:slideViewPr>
    <p:cSldViewPr>
      <p:cViewPr varScale="1">
        <p:scale>
          <a:sx n="102" d="100"/>
          <a:sy n="102" d="100"/>
        </p:scale>
        <p:origin x="-1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gif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gi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CE37C5-C165-4BDD-B15F-4A7861B1E653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83F1054B-48A6-4BA9-82B8-297294975F05}">
      <dgm:prSet phldrT="[Text]" custT="1"/>
      <dgm:spPr/>
      <dgm:t>
        <a:bodyPr/>
        <a:lstStyle/>
        <a:p>
          <a:r>
            <a:rPr lang="en-US" sz="2000" b="1" dirty="0" smtClean="0">
              <a:solidFill>
                <a:schemeClr val="accent6">
                  <a:lumMod val="75000"/>
                </a:schemeClr>
              </a:solidFill>
            </a:rPr>
            <a:t>Differentiate</a:t>
          </a:r>
          <a:endParaRPr lang="en-US" sz="2000" b="1" dirty="0">
            <a:solidFill>
              <a:schemeClr val="accent6">
                <a:lumMod val="75000"/>
              </a:schemeClr>
            </a:solidFill>
          </a:endParaRPr>
        </a:p>
      </dgm:t>
    </dgm:pt>
    <dgm:pt modelId="{7FB28DD1-B828-4269-8140-1B667EE042D3}" type="parTrans" cxnId="{AAEF47E8-3DEC-4B52-BBCA-7DB8D5AE128D}">
      <dgm:prSet/>
      <dgm:spPr/>
      <dgm:t>
        <a:bodyPr/>
        <a:lstStyle/>
        <a:p>
          <a:endParaRPr lang="en-US"/>
        </a:p>
      </dgm:t>
    </dgm:pt>
    <dgm:pt modelId="{2FFCE9C0-BB9B-462D-99DE-7C458D7F7033}" type="sibTrans" cxnId="{AAEF47E8-3DEC-4B52-BBCA-7DB8D5AE128D}">
      <dgm:prSet/>
      <dgm:spPr/>
      <dgm:t>
        <a:bodyPr/>
        <a:lstStyle/>
        <a:p>
          <a:endParaRPr lang="en-US"/>
        </a:p>
      </dgm:t>
    </dgm:pt>
    <dgm:pt modelId="{62979535-45E9-4124-A7B0-9CB99BCC9E78}">
      <dgm:prSet phldrT="[Text]"/>
      <dgm:spPr/>
      <dgm:t>
        <a:bodyPr/>
        <a:lstStyle/>
        <a:p>
          <a:r>
            <a:rPr lang="en-US" b="1" dirty="0" smtClean="0">
              <a:solidFill>
                <a:schemeClr val="accent6">
                  <a:lumMod val="75000"/>
                </a:schemeClr>
              </a:solidFill>
            </a:rPr>
            <a:t>Collaborate</a:t>
          </a:r>
          <a:endParaRPr lang="en-US" b="1" dirty="0">
            <a:solidFill>
              <a:schemeClr val="accent6">
                <a:lumMod val="75000"/>
              </a:schemeClr>
            </a:solidFill>
          </a:endParaRPr>
        </a:p>
      </dgm:t>
    </dgm:pt>
    <dgm:pt modelId="{F5E0C035-76FA-4EEC-B090-ED6ECE4F5417}" type="parTrans" cxnId="{D16D1FAB-694A-426A-AB2E-6869FF2AAEC2}">
      <dgm:prSet/>
      <dgm:spPr/>
      <dgm:t>
        <a:bodyPr/>
        <a:lstStyle/>
        <a:p>
          <a:endParaRPr lang="en-US"/>
        </a:p>
      </dgm:t>
    </dgm:pt>
    <dgm:pt modelId="{3F47CB72-80A3-43A9-8285-C1A023199A23}" type="sibTrans" cxnId="{D16D1FAB-694A-426A-AB2E-6869FF2AAEC2}">
      <dgm:prSet/>
      <dgm:spPr/>
      <dgm:t>
        <a:bodyPr/>
        <a:lstStyle/>
        <a:p>
          <a:endParaRPr lang="en-US"/>
        </a:p>
      </dgm:t>
    </dgm:pt>
    <dgm:pt modelId="{04FCD9AA-EF52-4B9A-A100-5E1BBC10F59C}">
      <dgm:prSet phldrT="[Text]"/>
      <dgm:spPr/>
      <dgm:t>
        <a:bodyPr/>
        <a:lstStyle/>
        <a:p>
          <a:r>
            <a:rPr lang="en-US" b="1" dirty="0" smtClean="0">
              <a:solidFill>
                <a:schemeClr val="accent6">
                  <a:lumMod val="75000"/>
                </a:schemeClr>
              </a:solidFill>
            </a:rPr>
            <a:t>Advocate</a:t>
          </a:r>
          <a:endParaRPr lang="en-US" b="1" dirty="0">
            <a:solidFill>
              <a:schemeClr val="accent6">
                <a:lumMod val="75000"/>
              </a:schemeClr>
            </a:solidFill>
          </a:endParaRPr>
        </a:p>
      </dgm:t>
    </dgm:pt>
    <dgm:pt modelId="{29D2CE71-2BB5-4082-9725-B480C67CBE59}" type="parTrans" cxnId="{22500D5B-68A6-4C1A-A634-F38D361BB24B}">
      <dgm:prSet/>
      <dgm:spPr/>
      <dgm:t>
        <a:bodyPr/>
        <a:lstStyle/>
        <a:p>
          <a:endParaRPr lang="en-US"/>
        </a:p>
      </dgm:t>
    </dgm:pt>
    <dgm:pt modelId="{606B18E0-376E-472A-B75D-5B47B996BF2C}" type="sibTrans" cxnId="{22500D5B-68A6-4C1A-A634-F38D361BB24B}">
      <dgm:prSet/>
      <dgm:spPr/>
      <dgm:t>
        <a:bodyPr/>
        <a:lstStyle/>
        <a:p>
          <a:endParaRPr lang="en-US"/>
        </a:p>
      </dgm:t>
    </dgm:pt>
    <dgm:pt modelId="{8388E500-C414-4A9E-8F24-44B783B116F8}" type="pres">
      <dgm:prSet presAssocID="{8CCE37C5-C165-4BDD-B15F-4A7861B1E653}" presName="linearFlow" presStyleCnt="0">
        <dgm:presLayoutVars>
          <dgm:dir/>
          <dgm:resizeHandles val="exact"/>
        </dgm:presLayoutVars>
      </dgm:prSet>
      <dgm:spPr/>
    </dgm:pt>
    <dgm:pt modelId="{9D3677CD-2236-4A60-95DA-5BB95CA6C73B}" type="pres">
      <dgm:prSet presAssocID="{83F1054B-48A6-4BA9-82B8-297294975F05}" presName="composite" presStyleCnt="0"/>
      <dgm:spPr/>
    </dgm:pt>
    <dgm:pt modelId="{80BC9446-D0C0-4CF3-BCAF-29A1EB3EA62F}" type="pres">
      <dgm:prSet presAssocID="{83F1054B-48A6-4BA9-82B8-297294975F05}" presName="imgShp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BA1FEE64-1709-47E1-9399-9924FFA7461B}" type="pres">
      <dgm:prSet presAssocID="{83F1054B-48A6-4BA9-82B8-297294975F05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B3FABE-3B69-498E-AC65-59BB0AE7B3C1}" type="pres">
      <dgm:prSet presAssocID="{2FFCE9C0-BB9B-462D-99DE-7C458D7F7033}" presName="spacing" presStyleCnt="0"/>
      <dgm:spPr/>
    </dgm:pt>
    <dgm:pt modelId="{8A447B53-6547-4BC0-A6C4-219F4B0E1191}" type="pres">
      <dgm:prSet presAssocID="{62979535-45E9-4124-A7B0-9CB99BCC9E78}" presName="composite" presStyleCnt="0"/>
      <dgm:spPr/>
    </dgm:pt>
    <dgm:pt modelId="{3BAC4A37-5B9F-4DED-A5A8-CF15378E861B}" type="pres">
      <dgm:prSet presAssocID="{62979535-45E9-4124-A7B0-9CB99BCC9E78}" presName="imgShp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CA34EB99-8207-4141-B5B4-0F4F5C1384A5}" type="pres">
      <dgm:prSet presAssocID="{62979535-45E9-4124-A7B0-9CB99BCC9E78}" presName="txShp" presStyleLbl="node1" presStyleIdx="1" presStyleCnt="3">
        <dgm:presLayoutVars>
          <dgm:bulletEnabled val="1"/>
        </dgm:presLayoutVars>
      </dgm:prSet>
      <dgm:spPr/>
    </dgm:pt>
    <dgm:pt modelId="{E5A04C62-83FA-4BD2-BD16-B26C613673D9}" type="pres">
      <dgm:prSet presAssocID="{3F47CB72-80A3-43A9-8285-C1A023199A23}" presName="spacing" presStyleCnt="0"/>
      <dgm:spPr/>
    </dgm:pt>
    <dgm:pt modelId="{D1C818C1-4BFA-42A6-BF3D-2296A1DEF169}" type="pres">
      <dgm:prSet presAssocID="{04FCD9AA-EF52-4B9A-A100-5E1BBC10F59C}" presName="composite" presStyleCnt="0"/>
      <dgm:spPr/>
    </dgm:pt>
    <dgm:pt modelId="{F2AF49A5-5D2D-4B95-B558-542E2D4AA607}" type="pres">
      <dgm:prSet presAssocID="{04FCD9AA-EF52-4B9A-A100-5E1BBC10F59C}" presName="imgShp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714128ED-8B93-4E29-AD0A-191ADD424879}" type="pres">
      <dgm:prSet presAssocID="{04FCD9AA-EF52-4B9A-A100-5E1BBC10F59C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D729AC7-30F3-4292-AFCC-99D933742946}" type="presOf" srcId="{8CCE37C5-C165-4BDD-B15F-4A7861B1E653}" destId="{8388E500-C414-4A9E-8F24-44B783B116F8}" srcOrd="0" destOrd="0" presId="urn:microsoft.com/office/officeart/2005/8/layout/vList3"/>
    <dgm:cxn modelId="{333F12ED-612D-4602-93C2-5E892B3B95F8}" type="presOf" srcId="{83F1054B-48A6-4BA9-82B8-297294975F05}" destId="{BA1FEE64-1709-47E1-9399-9924FFA7461B}" srcOrd="0" destOrd="0" presId="urn:microsoft.com/office/officeart/2005/8/layout/vList3"/>
    <dgm:cxn modelId="{AAEF47E8-3DEC-4B52-BBCA-7DB8D5AE128D}" srcId="{8CCE37C5-C165-4BDD-B15F-4A7861B1E653}" destId="{83F1054B-48A6-4BA9-82B8-297294975F05}" srcOrd="0" destOrd="0" parTransId="{7FB28DD1-B828-4269-8140-1B667EE042D3}" sibTransId="{2FFCE9C0-BB9B-462D-99DE-7C458D7F7033}"/>
    <dgm:cxn modelId="{3567DB08-3924-4B74-AD03-3223A081D645}" type="presOf" srcId="{04FCD9AA-EF52-4B9A-A100-5E1BBC10F59C}" destId="{714128ED-8B93-4E29-AD0A-191ADD424879}" srcOrd="0" destOrd="0" presId="urn:microsoft.com/office/officeart/2005/8/layout/vList3"/>
    <dgm:cxn modelId="{D16D1FAB-694A-426A-AB2E-6869FF2AAEC2}" srcId="{8CCE37C5-C165-4BDD-B15F-4A7861B1E653}" destId="{62979535-45E9-4124-A7B0-9CB99BCC9E78}" srcOrd="1" destOrd="0" parTransId="{F5E0C035-76FA-4EEC-B090-ED6ECE4F5417}" sibTransId="{3F47CB72-80A3-43A9-8285-C1A023199A23}"/>
    <dgm:cxn modelId="{400867B9-0B25-45BD-865A-F614696C7964}" type="presOf" srcId="{62979535-45E9-4124-A7B0-9CB99BCC9E78}" destId="{CA34EB99-8207-4141-B5B4-0F4F5C1384A5}" srcOrd="0" destOrd="0" presId="urn:microsoft.com/office/officeart/2005/8/layout/vList3"/>
    <dgm:cxn modelId="{22500D5B-68A6-4C1A-A634-F38D361BB24B}" srcId="{8CCE37C5-C165-4BDD-B15F-4A7861B1E653}" destId="{04FCD9AA-EF52-4B9A-A100-5E1BBC10F59C}" srcOrd="2" destOrd="0" parTransId="{29D2CE71-2BB5-4082-9725-B480C67CBE59}" sibTransId="{606B18E0-376E-472A-B75D-5B47B996BF2C}"/>
    <dgm:cxn modelId="{02398501-87F6-421A-A4B0-1D38D93E202C}" type="presParOf" srcId="{8388E500-C414-4A9E-8F24-44B783B116F8}" destId="{9D3677CD-2236-4A60-95DA-5BB95CA6C73B}" srcOrd="0" destOrd="0" presId="urn:microsoft.com/office/officeart/2005/8/layout/vList3"/>
    <dgm:cxn modelId="{2265304F-19B4-4DD5-B6D2-3CFBC6DFAA41}" type="presParOf" srcId="{9D3677CD-2236-4A60-95DA-5BB95CA6C73B}" destId="{80BC9446-D0C0-4CF3-BCAF-29A1EB3EA62F}" srcOrd="0" destOrd="0" presId="urn:microsoft.com/office/officeart/2005/8/layout/vList3"/>
    <dgm:cxn modelId="{3EDE844E-A4E4-4ADC-B0E0-CE3E1EF77DA9}" type="presParOf" srcId="{9D3677CD-2236-4A60-95DA-5BB95CA6C73B}" destId="{BA1FEE64-1709-47E1-9399-9924FFA7461B}" srcOrd="1" destOrd="0" presId="urn:microsoft.com/office/officeart/2005/8/layout/vList3"/>
    <dgm:cxn modelId="{3E2867BD-A021-4EC9-BD28-2C8095D83A45}" type="presParOf" srcId="{8388E500-C414-4A9E-8F24-44B783B116F8}" destId="{4AB3FABE-3B69-498E-AC65-59BB0AE7B3C1}" srcOrd="1" destOrd="0" presId="urn:microsoft.com/office/officeart/2005/8/layout/vList3"/>
    <dgm:cxn modelId="{9240A8BA-6CFA-48CE-A8E6-54A0C2D87A5B}" type="presParOf" srcId="{8388E500-C414-4A9E-8F24-44B783B116F8}" destId="{8A447B53-6547-4BC0-A6C4-219F4B0E1191}" srcOrd="2" destOrd="0" presId="urn:microsoft.com/office/officeart/2005/8/layout/vList3"/>
    <dgm:cxn modelId="{67099A1E-1BBA-4824-8CBC-4D7BA73AC350}" type="presParOf" srcId="{8A447B53-6547-4BC0-A6C4-219F4B0E1191}" destId="{3BAC4A37-5B9F-4DED-A5A8-CF15378E861B}" srcOrd="0" destOrd="0" presId="urn:microsoft.com/office/officeart/2005/8/layout/vList3"/>
    <dgm:cxn modelId="{03CA045B-1BAB-4DD4-87C5-E4A61E8C18B0}" type="presParOf" srcId="{8A447B53-6547-4BC0-A6C4-219F4B0E1191}" destId="{CA34EB99-8207-4141-B5B4-0F4F5C1384A5}" srcOrd="1" destOrd="0" presId="urn:microsoft.com/office/officeart/2005/8/layout/vList3"/>
    <dgm:cxn modelId="{84D844AA-5EF8-4161-A6AE-A3F1E78096A6}" type="presParOf" srcId="{8388E500-C414-4A9E-8F24-44B783B116F8}" destId="{E5A04C62-83FA-4BD2-BD16-B26C613673D9}" srcOrd="3" destOrd="0" presId="urn:microsoft.com/office/officeart/2005/8/layout/vList3"/>
    <dgm:cxn modelId="{1F30D560-6A0F-4903-9B7D-D4D9E82D3FE6}" type="presParOf" srcId="{8388E500-C414-4A9E-8F24-44B783B116F8}" destId="{D1C818C1-4BFA-42A6-BF3D-2296A1DEF169}" srcOrd="4" destOrd="0" presId="urn:microsoft.com/office/officeart/2005/8/layout/vList3"/>
    <dgm:cxn modelId="{0B7C6378-B6E1-4103-951D-BE0118821BDE}" type="presParOf" srcId="{D1C818C1-4BFA-42A6-BF3D-2296A1DEF169}" destId="{F2AF49A5-5D2D-4B95-B558-542E2D4AA607}" srcOrd="0" destOrd="0" presId="urn:microsoft.com/office/officeart/2005/8/layout/vList3"/>
    <dgm:cxn modelId="{11EE3FDD-E4EB-4949-B19A-19AEBA0ED33D}" type="presParOf" srcId="{D1C818C1-4BFA-42A6-BF3D-2296A1DEF169}" destId="{714128ED-8B93-4E29-AD0A-191ADD424879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CCE37C5-C165-4BDD-B15F-4A7861B1E653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83F1054B-48A6-4BA9-82B8-297294975F05}">
      <dgm:prSet phldrT="[Text]" custT="1"/>
      <dgm:spPr/>
      <dgm:t>
        <a:bodyPr/>
        <a:lstStyle/>
        <a:p>
          <a:r>
            <a:rPr lang="en-US" sz="2000" b="1" dirty="0" smtClean="0">
              <a:solidFill>
                <a:schemeClr val="accent6">
                  <a:lumMod val="75000"/>
                </a:schemeClr>
              </a:solidFill>
            </a:rPr>
            <a:t>Identification</a:t>
          </a:r>
          <a:endParaRPr lang="en-US" sz="2000" b="1" dirty="0">
            <a:solidFill>
              <a:schemeClr val="accent6">
                <a:lumMod val="75000"/>
              </a:schemeClr>
            </a:solidFill>
          </a:endParaRPr>
        </a:p>
      </dgm:t>
    </dgm:pt>
    <dgm:pt modelId="{7FB28DD1-B828-4269-8140-1B667EE042D3}" type="parTrans" cxnId="{AAEF47E8-3DEC-4B52-BBCA-7DB8D5AE128D}">
      <dgm:prSet/>
      <dgm:spPr/>
      <dgm:t>
        <a:bodyPr/>
        <a:lstStyle/>
        <a:p>
          <a:endParaRPr lang="en-US"/>
        </a:p>
      </dgm:t>
    </dgm:pt>
    <dgm:pt modelId="{2FFCE9C0-BB9B-462D-99DE-7C458D7F7033}" type="sibTrans" cxnId="{AAEF47E8-3DEC-4B52-BBCA-7DB8D5AE128D}">
      <dgm:prSet/>
      <dgm:spPr/>
      <dgm:t>
        <a:bodyPr/>
        <a:lstStyle/>
        <a:p>
          <a:endParaRPr lang="en-US"/>
        </a:p>
      </dgm:t>
    </dgm:pt>
    <dgm:pt modelId="{62979535-45E9-4124-A7B0-9CB99BCC9E78}">
      <dgm:prSet phldrT="[Text]" custT="1"/>
      <dgm:spPr/>
      <dgm:t>
        <a:bodyPr/>
        <a:lstStyle/>
        <a:p>
          <a:r>
            <a:rPr lang="en-US" sz="2000" b="1" dirty="0" smtClean="0">
              <a:solidFill>
                <a:schemeClr val="accent6">
                  <a:lumMod val="75000"/>
                </a:schemeClr>
              </a:solidFill>
            </a:rPr>
            <a:t>Differentiation</a:t>
          </a:r>
          <a:endParaRPr lang="en-US" sz="2000" b="1" dirty="0">
            <a:solidFill>
              <a:schemeClr val="accent6">
                <a:lumMod val="75000"/>
              </a:schemeClr>
            </a:solidFill>
          </a:endParaRPr>
        </a:p>
      </dgm:t>
    </dgm:pt>
    <dgm:pt modelId="{F5E0C035-76FA-4EEC-B090-ED6ECE4F5417}" type="parTrans" cxnId="{D16D1FAB-694A-426A-AB2E-6869FF2AAEC2}">
      <dgm:prSet/>
      <dgm:spPr/>
      <dgm:t>
        <a:bodyPr/>
        <a:lstStyle/>
        <a:p>
          <a:endParaRPr lang="en-US"/>
        </a:p>
      </dgm:t>
    </dgm:pt>
    <dgm:pt modelId="{3F47CB72-80A3-43A9-8285-C1A023199A23}" type="sibTrans" cxnId="{D16D1FAB-694A-426A-AB2E-6869FF2AAEC2}">
      <dgm:prSet/>
      <dgm:spPr/>
      <dgm:t>
        <a:bodyPr/>
        <a:lstStyle/>
        <a:p>
          <a:endParaRPr lang="en-US"/>
        </a:p>
      </dgm:t>
    </dgm:pt>
    <dgm:pt modelId="{04FCD9AA-EF52-4B9A-A100-5E1BBC10F59C}">
      <dgm:prSet phldrT="[Text]" custT="1"/>
      <dgm:spPr/>
      <dgm:t>
        <a:bodyPr/>
        <a:lstStyle/>
        <a:p>
          <a:r>
            <a:rPr lang="en-US" sz="2000" b="1" dirty="0" smtClean="0">
              <a:solidFill>
                <a:schemeClr val="accent6">
                  <a:lumMod val="75000"/>
                </a:schemeClr>
              </a:solidFill>
            </a:rPr>
            <a:t>Communication</a:t>
          </a:r>
          <a:endParaRPr lang="en-US" sz="2000" b="1" dirty="0">
            <a:solidFill>
              <a:schemeClr val="accent6">
                <a:lumMod val="75000"/>
              </a:schemeClr>
            </a:solidFill>
          </a:endParaRPr>
        </a:p>
      </dgm:t>
    </dgm:pt>
    <dgm:pt modelId="{29D2CE71-2BB5-4082-9725-B480C67CBE59}" type="parTrans" cxnId="{22500D5B-68A6-4C1A-A634-F38D361BB24B}">
      <dgm:prSet/>
      <dgm:spPr/>
      <dgm:t>
        <a:bodyPr/>
        <a:lstStyle/>
        <a:p>
          <a:endParaRPr lang="en-US"/>
        </a:p>
      </dgm:t>
    </dgm:pt>
    <dgm:pt modelId="{606B18E0-376E-472A-B75D-5B47B996BF2C}" type="sibTrans" cxnId="{22500D5B-68A6-4C1A-A634-F38D361BB24B}">
      <dgm:prSet/>
      <dgm:spPr/>
      <dgm:t>
        <a:bodyPr/>
        <a:lstStyle/>
        <a:p>
          <a:endParaRPr lang="en-US"/>
        </a:p>
      </dgm:t>
    </dgm:pt>
    <dgm:pt modelId="{8388E500-C414-4A9E-8F24-44B783B116F8}" type="pres">
      <dgm:prSet presAssocID="{8CCE37C5-C165-4BDD-B15F-4A7861B1E653}" presName="linearFlow" presStyleCnt="0">
        <dgm:presLayoutVars>
          <dgm:dir/>
          <dgm:resizeHandles val="exact"/>
        </dgm:presLayoutVars>
      </dgm:prSet>
      <dgm:spPr/>
    </dgm:pt>
    <dgm:pt modelId="{9D3677CD-2236-4A60-95DA-5BB95CA6C73B}" type="pres">
      <dgm:prSet presAssocID="{83F1054B-48A6-4BA9-82B8-297294975F05}" presName="composite" presStyleCnt="0"/>
      <dgm:spPr/>
    </dgm:pt>
    <dgm:pt modelId="{80BC9446-D0C0-4CF3-BCAF-29A1EB3EA62F}" type="pres">
      <dgm:prSet presAssocID="{83F1054B-48A6-4BA9-82B8-297294975F05}" presName="imgShp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BA1FEE64-1709-47E1-9399-9924FFA7461B}" type="pres">
      <dgm:prSet presAssocID="{83F1054B-48A6-4BA9-82B8-297294975F05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B3FABE-3B69-498E-AC65-59BB0AE7B3C1}" type="pres">
      <dgm:prSet presAssocID="{2FFCE9C0-BB9B-462D-99DE-7C458D7F7033}" presName="spacing" presStyleCnt="0"/>
      <dgm:spPr/>
    </dgm:pt>
    <dgm:pt modelId="{8A447B53-6547-4BC0-A6C4-219F4B0E1191}" type="pres">
      <dgm:prSet presAssocID="{62979535-45E9-4124-A7B0-9CB99BCC9E78}" presName="composite" presStyleCnt="0"/>
      <dgm:spPr/>
    </dgm:pt>
    <dgm:pt modelId="{3BAC4A37-5B9F-4DED-A5A8-CF15378E861B}" type="pres">
      <dgm:prSet presAssocID="{62979535-45E9-4124-A7B0-9CB99BCC9E78}" presName="imgShp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CA34EB99-8207-4141-B5B4-0F4F5C1384A5}" type="pres">
      <dgm:prSet presAssocID="{62979535-45E9-4124-A7B0-9CB99BCC9E78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A04C62-83FA-4BD2-BD16-B26C613673D9}" type="pres">
      <dgm:prSet presAssocID="{3F47CB72-80A3-43A9-8285-C1A023199A23}" presName="spacing" presStyleCnt="0"/>
      <dgm:spPr/>
    </dgm:pt>
    <dgm:pt modelId="{D1C818C1-4BFA-42A6-BF3D-2296A1DEF169}" type="pres">
      <dgm:prSet presAssocID="{04FCD9AA-EF52-4B9A-A100-5E1BBC10F59C}" presName="composite" presStyleCnt="0"/>
      <dgm:spPr/>
    </dgm:pt>
    <dgm:pt modelId="{F2AF49A5-5D2D-4B95-B558-542E2D4AA607}" type="pres">
      <dgm:prSet presAssocID="{04FCD9AA-EF52-4B9A-A100-5E1BBC10F59C}" presName="imgShp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714128ED-8B93-4E29-AD0A-191ADD424879}" type="pres">
      <dgm:prSet presAssocID="{04FCD9AA-EF52-4B9A-A100-5E1BBC10F59C}" presName="txShp" presStyleLbl="node1" presStyleIdx="2" presStyleCnt="3" custScaleX="1071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376110A-1881-416B-B20B-366F8C994A14}" type="presOf" srcId="{04FCD9AA-EF52-4B9A-A100-5E1BBC10F59C}" destId="{714128ED-8B93-4E29-AD0A-191ADD424879}" srcOrd="0" destOrd="0" presId="urn:microsoft.com/office/officeart/2005/8/layout/vList3"/>
    <dgm:cxn modelId="{6DCC944A-712A-4B78-AAA7-AD41B0509768}" type="presOf" srcId="{62979535-45E9-4124-A7B0-9CB99BCC9E78}" destId="{CA34EB99-8207-4141-B5B4-0F4F5C1384A5}" srcOrd="0" destOrd="0" presId="urn:microsoft.com/office/officeart/2005/8/layout/vList3"/>
    <dgm:cxn modelId="{AAEF47E8-3DEC-4B52-BBCA-7DB8D5AE128D}" srcId="{8CCE37C5-C165-4BDD-B15F-4A7861B1E653}" destId="{83F1054B-48A6-4BA9-82B8-297294975F05}" srcOrd="0" destOrd="0" parTransId="{7FB28DD1-B828-4269-8140-1B667EE042D3}" sibTransId="{2FFCE9C0-BB9B-462D-99DE-7C458D7F7033}"/>
    <dgm:cxn modelId="{D16D1FAB-694A-426A-AB2E-6869FF2AAEC2}" srcId="{8CCE37C5-C165-4BDD-B15F-4A7861B1E653}" destId="{62979535-45E9-4124-A7B0-9CB99BCC9E78}" srcOrd="1" destOrd="0" parTransId="{F5E0C035-76FA-4EEC-B090-ED6ECE4F5417}" sibTransId="{3F47CB72-80A3-43A9-8285-C1A023199A23}"/>
    <dgm:cxn modelId="{2EA47E2F-3C64-40B6-B9FB-A8F746D869D7}" type="presOf" srcId="{83F1054B-48A6-4BA9-82B8-297294975F05}" destId="{BA1FEE64-1709-47E1-9399-9924FFA7461B}" srcOrd="0" destOrd="0" presId="urn:microsoft.com/office/officeart/2005/8/layout/vList3"/>
    <dgm:cxn modelId="{C6E7A7A3-2FBB-45CF-AEA8-245B310ED22C}" type="presOf" srcId="{8CCE37C5-C165-4BDD-B15F-4A7861B1E653}" destId="{8388E500-C414-4A9E-8F24-44B783B116F8}" srcOrd="0" destOrd="0" presId="urn:microsoft.com/office/officeart/2005/8/layout/vList3"/>
    <dgm:cxn modelId="{22500D5B-68A6-4C1A-A634-F38D361BB24B}" srcId="{8CCE37C5-C165-4BDD-B15F-4A7861B1E653}" destId="{04FCD9AA-EF52-4B9A-A100-5E1BBC10F59C}" srcOrd="2" destOrd="0" parTransId="{29D2CE71-2BB5-4082-9725-B480C67CBE59}" sibTransId="{606B18E0-376E-472A-B75D-5B47B996BF2C}"/>
    <dgm:cxn modelId="{517178EB-5546-4083-ACBA-61DEC8F009B9}" type="presParOf" srcId="{8388E500-C414-4A9E-8F24-44B783B116F8}" destId="{9D3677CD-2236-4A60-95DA-5BB95CA6C73B}" srcOrd="0" destOrd="0" presId="urn:microsoft.com/office/officeart/2005/8/layout/vList3"/>
    <dgm:cxn modelId="{99678453-2FA2-4BD9-A458-9452CDFC626B}" type="presParOf" srcId="{9D3677CD-2236-4A60-95DA-5BB95CA6C73B}" destId="{80BC9446-D0C0-4CF3-BCAF-29A1EB3EA62F}" srcOrd="0" destOrd="0" presId="urn:microsoft.com/office/officeart/2005/8/layout/vList3"/>
    <dgm:cxn modelId="{AAB0B745-658D-484F-88D0-712E4F2C617A}" type="presParOf" srcId="{9D3677CD-2236-4A60-95DA-5BB95CA6C73B}" destId="{BA1FEE64-1709-47E1-9399-9924FFA7461B}" srcOrd="1" destOrd="0" presId="urn:microsoft.com/office/officeart/2005/8/layout/vList3"/>
    <dgm:cxn modelId="{B4F8635E-A948-4BFF-8EE4-2E6CEF37C97E}" type="presParOf" srcId="{8388E500-C414-4A9E-8F24-44B783B116F8}" destId="{4AB3FABE-3B69-498E-AC65-59BB0AE7B3C1}" srcOrd="1" destOrd="0" presId="urn:microsoft.com/office/officeart/2005/8/layout/vList3"/>
    <dgm:cxn modelId="{E263291E-0E4E-4589-A073-F5D27B52A7E9}" type="presParOf" srcId="{8388E500-C414-4A9E-8F24-44B783B116F8}" destId="{8A447B53-6547-4BC0-A6C4-219F4B0E1191}" srcOrd="2" destOrd="0" presId="urn:microsoft.com/office/officeart/2005/8/layout/vList3"/>
    <dgm:cxn modelId="{9B382E48-567F-4021-949C-C9BCF018D14E}" type="presParOf" srcId="{8A447B53-6547-4BC0-A6C4-219F4B0E1191}" destId="{3BAC4A37-5B9F-4DED-A5A8-CF15378E861B}" srcOrd="0" destOrd="0" presId="urn:microsoft.com/office/officeart/2005/8/layout/vList3"/>
    <dgm:cxn modelId="{20A1A077-CFAB-4217-A761-4C4E089AF119}" type="presParOf" srcId="{8A447B53-6547-4BC0-A6C4-219F4B0E1191}" destId="{CA34EB99-8207-4141-B5B4-0F4F5C1384A5}" srcOrd="1" destOrd="0" presId="urn:microsoft.com/office/officeart/2005/8/layout/vList3"/>
    <dgm:cxn modelId="{A26DB3AB-2A7E-4CF8-96B8-D85801E4E2D2}" type="presParOf" srcId="{8388E500-C414-4A9E-8F24-44B783B116F8}" destId="{E5A04C62-83FA-4BD2-BD16-B26C613673D9}" srcOrd="3" destOrd="0" presId="urn:microsoft.com/office/officeart/2005/8/layout/vList3"/>
    <dgm:cxn modelId="{BF11FEE3-2193-4735-9E98-35E4F6747FF0}" type="presParOf" srcId="{8388E500-C414-4A9E-8F24-44B783B116F8}" destId="{D1C818C1-4BFA-42A6-BF3D-2296A1DEF169}" srcOrd="4" destOrd="0" presId="urn:microsoft.com/office/officeart/2005/8/layout/vList3"/>
    <dgm:cxn modelId="{0C66EF0C-63CC-47E3-9F22-D15E2421EE62}" type="presParOf" srcId="{D1C818C1-4BFA-42A6-BF3D-2296A1DEF169}" destId="{F2AF49A5-5D2D-4B95-B558-542E2D4AA607}" srcOrd="0" destOrd="0" presId="urn:microsoft.com/office/officeart/2005/8/layout/vList3"/>
    <dgm:cxn modelId="{EEE23280-526C-46CC-B384-C977E28EDF42}" type="presParOf" srcId="{D1C818C1-4BFA-42A6-BF3D-2296A1DEF169}" destId="{714128ED-8B93-4E29-AD0A-191ADD424879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029A15C-9B02-45F7-AC30-031A2B45111A}" type="doc">
      <dgm:prSet loTypeId="urn:microsoft.com/office/officeart/2005/8/layout/hProcess9" loCatId="process" qsTypeId="urn:microsoft.com/office/officeart/2005/8/quickstyle/3d2" qsCatId="3D" csTypeId="urn:microsoft.com/office/officeart/2005/8/colors/colorful2" csCatId="colorful" phldr="1"/>
      <dgm:spPr/>
    </dgm:pt>
    <dgm:pt modelId="{E34B8A9D-CB0A-4E22-B1BF-5470AF42EF79}">
      <dgm:prSet phldrT="[Text]"/>
      <dgm:spPr/>
      <dgm:t>
        <a:bodyPr/>
        <a:lstStyle/>
        <a:p>
          <a:r>
            <a:rPr lang="en-US" b="1" dirty="0" smtClean="0"/>
            <a:t>Differentiate</a:t>
          </a:r>
          <a:endParaRPr lang="en-US" b="1" dirty="0"/>
        </a:p>
      </dgm:t>
    </dgm:pt>
    <dgm:pt modelId="{CDAA3814-5657-49AD-A6CA-6726C55A2D82}" type="parTrans" cxnId="{B217FE6E-7284-40E0-9C29-E582633E65FC}">
      <dgm:prSet/>
      <dgm:spPr/>
      <dgm:t>
        <a:bodyPr/>
        <a:lstStyle/>
        <a:p>
          <a:endParaRPr lang="en-US"/>
        </a:p>
      </dgm:t>
    </dgm:pt>
    <dgm:pt modelId="{8A8E39B9-75BD-46AA-BD5D-475EB0A6E705}" type="sibTrans" cxnId="{B217FE6E-7284-40E0-9C29-E582633E65FC}">
      <dgm:prSet/>
      <dgm:spPr/>
      <dgm:t>
        <a:bodyPr/>
        <a:lstStyle/>
        <a:p>
          <a:endParaRPr lang="en-US"/>
        </a:p>
      </dgm:t>
    </dgm:pt>
    <dgm:pt modelId="{5DEB73AC-1EB1-4FEB-816B-F09EA5ABE85B}">
      <dgm:prSet phldrT="[Text]"/>
      <dgm:spPr/>
      <dgm:t>
        <a:bodyPr/>
        <a:lstStyle/>
        <a:p>
          <a:r>
            <a:rPr lang="en-US" b="1" dirty="0" smtClean="0">
              <a:solidFill>
                <a:schemeClr val="accent6">
                  <a:lumMod val="75000"/>
                </a:schemeClr>
              </a:solidFill>
            </a:rPr>
            <a:t>Collaborate</a:t>
          </a:r>
          <a:endParaRPr lang="en-US" b="1" dirty="0">
            <a:solidFill>
              <a:schemeClr val="accent6">
                <a:lumMod val="75000"/>
              </a:schemeClr>
            </a:solidFill>
          </a:endParaRPr>
        </a:p>
      </dgm:t>
    </dgm:pt>
    <dgm:pt modelId="{36C44FDD-99EF-4BE0-94BD-6F4F43A6DEC8}" type="parTrans" cxnId="{457F21F1-8F0B-40BF-8432-127AD017858C}">
      <dgm:prSet/>
      <dgm:spPr/>
      <dgm:t>
        <a:bodyPr/>
        <a:lstStyle/>
        <a:p>
          <a:endParaRPr lang="en-US"/>
        </a:p>
      </dgm:t>
    </dgm:pt>
    <dgm:pt modelId="{3DF7988D-0549-49C0-9E95-93449F6E8C33}" type="sibTrans" cxnId="{457F21F1-8F0B-40BF-8432-127AD017858C}">
      <dgm:prSet/>
      <dgm:spPr/>
      <dgm:t>
        <a:bodyPr/>
        <a:lstStyle/>
        <a:p>
          <a:endParaRPr lang="en-US"/>
        </a:p>
      </dgm:t>
    </dgm:pt>
    <dgm:pt modelId="{91A346E2-B1CF-4493-8478-C739D8F943FF}">
      <dgm:prSet phldrT="[Text]"/>
      <dgm:spPr/>
      <dgm:t>
        <a:bodyPr/>
        <a:lstStyle/>
        <a:p>
          <a:r>
            <a:rPr lang="en-US" b="1" dirty="0" smtClean="0">
              <a:solidFill>
                <a:schemeClr val="accent6">
                  <a:lumMod val="75000"/>
                </a:schemeClr>
              </a:solidFill>
            </a:rPr>
            <a:t>Advocate</a:t>
          </a:r>
          <a:endParaRPr lang="en-US" b="1" dirty="0">
            <a:solidFill>
              <a:schemeClr val="accent6">
                <a:lumMod val="75000"/>
              </a:schemeClr>
            </a:solidFill>
          </a:endParaRPr>
        </a:p>
      </dgm:t>
    </dgm:pt>
    <dgm:pt modelId="{ABA3F847-58DC-4C7A-BCCA-6B79BEF70DC9}" type="parTrans" cxnId="{8FF18F5B-A9D0-4810-B470-0D89CA58B200}">
      <dgm:prSet/>
      <dgm:spPr/>
      <dgm:t>
        <a:bodyPr/>
        <a:lstStyle/>
        <a:p>
          <a:endParaRPr lang="en-US"/>
        </a:p>
      </dgm:t>
    </dgm:pt>
    <dgm:pt modelId="{CB693023-8CA8-40BD-9C2B-7D17549D8BDB}" type="sibTrans" cxnId="{8FF18F5B-A9D0-4810-B470-0D89CA58B200}">
      <dgm:prSet/>
      <dgm:spPr/>
      <dgm:t>
        <a:bodyPr/>
        <a:lstStyle/>
        <a:p>
          <a:endParaRPr lang="en-US"/>
        </a:p>
      </dgm:t>
    </dgm:pt>
    <dgm:pt modelId="{01A757B4-3B29-4AAA-B2E1-BB680BF84072}" type="pres">
      <dgm:prSet presAssocID="{3029A15C-9B02-45F7-AC30-031A2B45111A}" presName="CompostProcess" presStyleCnt="0">
        <dgm:presLayoutVars>
          <dgm:dir/>
          <dgm:resizeHandles val="exact"/>
        </dgm:presLayoutVars>
      </dgm:prSet>
      <dgm:spPr/>
    </dgm:pt>
    <dgm:pt modelId="{8AFF4ED7-C9B7-4B80-8475-E7FB45D020EB}" type="pres">
      <dgm:prSet presAssocID="{3029A15C-9B02-45F7-AC30-031A2B45111A}" presName="arrow" presStyleLbl="bgShp" presStyleIdx="0" presStyleCnt="1"/>
      <dgm:spPr/>
    </dgm:pt>
    <dgm:pt modelId="{2ED1151C-BE13-4AFD-BA2D-2165F1C53ADC}" type="pres">
      <dgm:prSet presAssocID="{3029A15C-9B02-45F7-AC30-031A2B45111A}" presName="linearProcess" presStyleCnt="0"/>
      <dgm:spPr/>
    </dgm:pt>
    <dgm:pt modelId="{1F8B8F78-0839-484E-93B7-5AFB6D90AD43}" type="pres">
      <dgm:prSet presAssocID="{E34B8A9D-CB0A-4E22-B1BF-5470AF42EF79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20ECC3-CF45-49B3-9199-6AA4C18FFDCF}" type="pres">
      <dgm:prSet presAssocID="{8A8E39B9-75BD-46AA-BD5D-475EB0A6E705}" presName="sibTrans" presStyleCnt="0"/>
      <dgm:spPr/>
    </dgm:pt>
    <dgm:pt modelId="{1259EA0B-6B72-42C7-BBA2-F243200E8D2A}" type="pres">
      <dgm:prSet presAssocID="{5DEB73AC-1EB1-4FEB-816B-F09EA5ABE85B}" presName="textNode" presStyleLbl="node1" presStyleIdx="1" presStyleCnt="3">
        <dgm:presLayoutVars>
          <dgm:bulletEnabled val="1"/>
        </dgm:presLayoutVars>
      </dgm:prSet>
      <dgm:spPr/>
    </dgm:pt>
    <dgm:pt modelId="{7BFD662F-FA27-471C-B870-574EA86BEB34}" type="pres">
      <dgm:prSet presAssocID="{3DF7988D-0549-49C0-9E95-93449F6E8C33}" presName="sibTrans" presStyleCnt="0"/>
      <dgm:spPr/>
    </dgm:pt>
    <dgm:pt modelId="{E45FEA7F-A9E8-4434-98CE-5C8A7CB56251}" type="pres">
      <dgm:prSet presAssocID="{91A346E2-B1CF-4493-8478-C739D8F943FF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499A2F04-29A1-4B2F-B71A-3156788C09CE}" type="presOf" srcId="{E34B8A9D-CB0A-4E22-B1BF-5470AF42EF79}" destId="{1F8B8F78-0839-484E-93B7-5AFB6D90AD43}" srcOrd="0" destOrd="0" presId="urn:microsoft.com/office/officeart/2005/8/layout/hProcess9"/>
    <dgm:cxn modelId="{D248F4E1-336E-4D31-89F1-CD28D33EF20C}" type="presOf" srcId="{5DEB73AC-1EB1-4FEB-816B-F09EA5ABE85B}" destId="{1259EA0B-6B72-42C7-BBA2-F243200E8D2A}" srcOrd="0" destOrd="0" presId="urn:microsoft.com/office/officeart/2005/8/layout/hProcess9"/>
    <dgm:cxn modelId="{457F21F1-8F0B-40BF-8432-127AD017858C}" srcId="{3029A15C-9B02-45F7-AC30-031A2B45111A}" destId="{5DEB73AC-1EB1-4FEB-816B-F09EA5ABE85B}" srcOrd="1" destOrd="0" parTransId="{36C44FDD-99EF-4BE0-94BD-6F4F43A6DEC8}" sibTransId="{3DF7988D-0549-49C0-9E95-93449F6E8C33}"/>
    <dgm:cxn modelId="{79147889-528A-40DF-A201-AEFA8769C3A0}" type="presOf" srcId="{91A346E2-B1CF-4493-8478-C739D8F943FF}" destId="{E45FEA7F-A9E8-4434-98CE-5C8A7CB56251}" srcOrd="0" destOrd="0" presId="urn:microsoft.com/office/officeart/2005/8/layout/hProcess9"/>
    <dgm:cxn modelId="{19984A46-DFA3-4EA1-ADBE-A20C62A5715A}" type="presOf" srcId="{3029A15C-9B02-45F7-AC30-031A2B45111A}" destId="{01A757B4-3B29-4AAA-B2E1-BB680BF84072}" srcOrd="0" destOrd="0" presId="urn:microsoft.com/office/officeart/2005/8/layout/hProcess9"/>
    <dgm:cxn modelId="{8FF18F5B-A9D0-4810-B470-0D89CA58B200}" srcId="{3029A15C-9B02-45F7-AC30-031A2B45111A}" destId="{91A346E2-B1CF-4493-8478-C739D8F943FF}" srcOrd="2" destOrd="0" parTransId="{ABA3F847-58DC-4C7A-BCCA-6B79BEF70DC9}" sibTransId="{CB693023-8CA8-40BD-9C2B-7D17549D8BDB}"/>
    <dgm:cxn modelId="{B217FE6E-7284-40E0-9C29-E582633E65FC}" srcId="{3029A15C-9B02-45F7-AC30-031A2B45111A}" destId="{E34B8A9D-CB0A-4E22-B1BF-5470AF42EF79}" srcOrd="0" destOrd="0" parTransId="{CDAA3814-5657-49AD-A6CA-6726C55A2D82}" sibTransId="{8A8E39B9-75BD-46AA-BD5D-475EB0A6E705}"/>
    <dgm:cxn modelId="{3B9BFAD1-5AE2-4BCC-87CE-24E235E3F58F}" type="presParOf" srcId="{01A757B4-3B29-4AAA-B2E1-BB680BF84072}" destId="{8AFF4ED7-C9B7-4B80-8475-E7FB45D020EB}" srcOrd="0" destOrd="0" presId="urn:microsoft.com/office/officeart/2005/8/layout/hProcess9"/>
    <dgm:cxn modelId="{CCDFAF95-D258-41AF-8A1F-6DB13332F9FA}" type="presParOf" srcId="{01A757B4-3B29-4AAA-B2E1-BB680BF84072}" destId="{2ED1151C-BE13-4AFD-BA2D-2165F1C53ADC}" srcOrd="1" destOrd="0" presId="urn:microsoft.com/office/officeart/2005/8/layout/hProcess9"/>
    <dgm:cxn modelId="{82EE3CC1-4071-44CF-90FF-5D189A4F79B8}" type="presParOf" srcId="{2ED1151C-BE13-4AFD-BA2D-2165F1C53ADC}" destId="{1F8B8F78-0839-484E-93B7-5AFB6D90AD43}" srcOrd="0" destOrd="0" presId="urn:microsoft.com/office/officeart/2005/8/layout/hProcess9"/>
    <dgm:cxn modelId="{1406D4A1-E481-4821-AD4B-82228560A21C}" type="presParOf" srcId="{2ED1151C-BE13-4AFD-BA2D-2165F1C53ADC}" destId="{1020ECC3-CF45-49B3-9199-6AA4C18FFDCF}" srcOrd="1" destOrd="0" presId="urn:microsoft.com/office/officeart/2005/8/layout/hProcess9"/>
    <dgm:cxn modelId="{E26932F4-2DCC-4933-8339-67091F037416}" type="presParOf" srcId="{2ED1151C-BE13-4AFD-BA2D-2165F1C53ADC}" destId="{1259EA0B-6B72-42C7-BBA2-F243200E8D2A}" srcOrd="2" destOrd="0" presId="urn:microsoft.com/office/officeart/2005/8/layout/hProcess9"/>
    <dgm:cxn modelId="{5F71A239-F76C-40FF-918A-0C5455037950}" type="presParOf" srcId="{2ED1151C-BE13-4AFD-BA2D-2165F1C53ADC}" destId="{7BFD662F-FA27-471C-B870-574EA86BEB34}" srcOrd="3" destOrd="0" presId="urn:microsoft.com/office/officeart/2005/8/layout/hProcess9"/>
    <dgm:cxn modelId="{D5E0E7A7-C2BC-4769-B7C3-C2C6A7C9BD12}" type="presParOf" srcId="{2ED1151C-BE13-4AFD-BA2D-2165F1C53ADC}" destId="{E45FEA7F-A9E8-4434-98CE-5C8A7CB56251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28CC214-517A-4E50-B3C9-FE7A615A088C}" type="doc">
      <dgm:prSet loTypeId="urn:microsoft.com/office/officeart/2005/8/layout/hProcess9" loCatId="process" qsTypeId="urn:microsoft.com/office/officeart/2005/8/quickstyle/3d2" qsCatId="3D" csTypeId="urn:microsoft.com/office/officeart/2005/8/colors/colorful4" csCatId="colorful" phldr="1"/>
      <dgm:spPr/>
    </dgm:pt>
    <dgm:pt modelId="{E0E2E6F9-59CD-44DA-9832-FC73D2CD6C30}">
      <dgm:prSet phldrT="[Text]"/>
      <dgm:spPr/>
      <dgm:t>
        <a:bodyPr/>
        <a:lstStyle/>
        <a:p>
          <a:r>
            <a:rPr lang="en-US" dirty="0" smtClean="0"/>
            <a:t>Student Growth</a:t>
          </a:r>
          <a:endParaRPr lang="en-US" dirty="0"/>
        </a:p>
      </dgm:t>
    </dgm:pt>
    <dgm:pt modelId="{232D864B-ACBE-45A5-91AE-858060A7A19A}" type="parTrans" cxnId="{392CDF41-A3F4-4B9D-96FE-F687D5CB9B74}">
      <dgm:prSet/>
      <dgm:spPr/>
      <dgm:t>
        <a:bodyPr/>
        <a:lstStyle/>
        <a:p>
          <a:endParaRPr lang="en-US"/>
        </a:p>
      </dgm:t>
    </dgm:pt>
    <dgm:pt modelId="{AC69CD15-287D-45DB-955D-F70F065DAF87}" type="sibTrans" cxnId="{392CDF41-A3F4-4B9D-96FE-F687D5CB9B74}">
      <dgm:prSet/>
      <dgm:spPr/>
      <dgm:t>
        <a:bodyPr/>
        <a:lstStyle/>
        <a:p>
          <a:endParaRPr lang="en-US"/>
        </a:p>
      </dgm:t>
    </dgm:pt>
    <dgm:pt modelId="{AFD51CD8-BC29-4049-8D75-6ED84784FC07}" type="pres">
      <dgm:prSet presAssocID="{328CC214-517A-4E50-B3C9-FE7A615A088C}" presName="CompostProcess" presStyleCnt="0">
        <dgm:presLayoutVars>
          <dgm:dir/>
          <dgm:resizeHandles val="exact"/>
        </dgm:presLayoutVars>
      </dgm:prSet>
      <dgm:spPr/>
    </dgm:pt>
    <dgm:pt modelId="{CAAC11A6-C0CD-41CF-AAD6-DF34CFA03B56}" type="pres">
      <dgm:prSet presAssocID="{328CC214-517A-4E50-B3C9-FE7A615A088C}" presName="arrow" presStyleLbl="bgShp" presStyleIdx="0" presStyleCnt="1"/>
      <dgm:spPr/>
    </dgm:pt>
    <dgm:pt modelId="{372619AF-9679-4C29-AD26-A3BF3A3F2F73}" type="pres">
      <dgm:prSet presAssocID="{328CC214-517A-4E50-B3C9-FE7A615A088C}" presName="linearProcess" presStyleCnt="0"/>
      <dgm:spPr/>
    </dgm:pt>
    <dgm:pt modelId="{051BE459-5FA0-4B74-BA60-48980CED0EFB}" type="pres">
      <dgm:prSet presAssocID="{E0E2E6F9-59CD-44DA-9832-FC73D2CD6C30}" presName="text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92CDF41-A3F4-4B9D-96FE-F687D5CB9B74}" srcId="{328CC214-517A-4E50-B3C9-FE7A615A088C}" destId="{E0E2E6F9-59CD-44DA-9832-FC73D2CD6C30}" srcOrd="0" destOrd="0" parTransId="{232D864B-ACBE-45A5-91AE-858060A7A19A}" sibTransId="{AC69CD15-287D-45DB-955D-F70F065DAF87}"/>
    <dgm:cxn modelId="{593BF0F7-CDDF-4D76-AB75-9364BB60FA40}" type="presOf" srcId="{E0E2E6F9-59CD-44DA-9832-FC73D2CD6C30}" destId="{051BE459-5FA0-4B74-BA60-48980CED0EFB}" srcOrd="0" destOrd="0" presId="urn:microsoft.com/office/officeart/2005/8/layout/hProcess9"/>
    <dgm:cxn modelId="{D5765CDB-320D-4160-B7EF-A63A7FC74314}" type="presOf" srcId="{328CC214-517A-4E50-B3C9-FE7A615A088C}" destId="{AFD51CD8-BC29-4049-8D75-6ED84784FC07}" srcOrd="0" destOrd="0" presId="urn:microsoft.com/office/officeart/2005/8/layout/hProcess9"/>
    <dgm:cxn modelId="{125014EB-236B-442B-A311-5779A52BD140}" type="presParOf" srcId="{AFD51CD8-BC29-4049-8D75-6ED84784FC07}" destId="{CAAC11A6-C0CD-41CF-AAD6-DF34CFA03B56}" srcOrd="0" destOrd="0" presId="urn:microsoft.com/office/officeart/2005/8/layout/hProcess9"/>
    <dgm:cxn modelId="{C4AD3465-1C34-4A9F-B90B-106F66DB53BD}" type="presParOf" srcId="{AFD51CD8-BC29-4049-8D75-6ED84784FC07}" destId="{372619AF-9679-4C29-AD26-A3BF3A3F2F73}" srcOrd="1" destOrd="0" presId="urn:microsoft.com/office/officeart/2005/8/layout/hProcess9"/>
    <dgm:cxn modelId="{4DCB36CC-5AB2-4045-95D4-03C35500B27C}" type="presParOf" srcId="{372619AF-9679-4C29-AD26-A3BF3A3F2F73}" destId="{051BE459-5FA0-4B74-BA60-48980CED0EFB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448A427-2939-4978-81E2-405EFA271DD1}" type="doc">
      <dgm:prSet loTypeId="urn:microsoft.com/office/officeart/2005/8/layout/radial6" loCatId="cycle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350DCAF9-32BB-4A1A-9A69-E3EE3278BFB7}">
      <dgm:prSet phldrT="[Text]" custT="1"/>
      <dgm:spPr/>
      <dgm:t>
        <a:bodyPr/>
        <a:lstStyle/>
        <a:p>
          <a:r>
            <a:rPr lang="en-US" sz="2200" b="1" dirty="0" smtClean="0">
              <a:solidFill>
                <a:schemeClr val="accent6">
                  <a:lumMod val="75000"/>
                </a:schemeClr>
              </a:solidFill>
            </a:rPr>
            <a:t>Differentiate</a:t>
          </a:r>
          <a:endParaRPr lang="en-US" sz="2200" b="1" dirty="0">
            <a:solidFill>
              <a:schemeClr val="accent6">
                <a:lumMod val="75000"/>
              </a:schemeClr>
            </a:solidFill>
          </a:endParaRPr>
        </a:p>
      </dgm:t>
    </dgm:pt>
    <dgm:pt modelId="{A7560EC3-0E4E-4FDD-A49A-BFC2747FE10C}" type="parTrans" cxnId="{35BC6FEE-BBCD-43F2-88C2-048BDA4691BF}">
      <dgm:prSet/>
      <dgm:spPr/>
      <dgm:t>
        <a:bodyPr/>
        <a:lstStyle/>
        <a:p>
          <a:endParaRPr lang="en-US"/>
        </a:p>
      </dgm:t>
    </dgm:pt>
    <dgm:pt modelId="{1E7D44A8-0C9B-4BA8-A9A9-15152EC13533}" type="sibTrans" cxnId="{35BC6FEE-BBCD-43F2-88C2-048BDA4691BF}">
      <dgm:prSet/>
      <dgm:spPr/>
      <dgm:t>
        <a:bodyPr/>
        <a:lstStyle/>
        <a:p>
          <a:endParaRPr lang="en-US"/>
        </a:p>
      </dgm:t>
    </dgm:pt>
    <dgm:pt modelId="{71634A33-54AC-4C36-84DF-1489BA42EE3E}">
      <dgm:prSet phldrT="[Text]" custT="1"/>
      <dgm:spPr/>
      <dgm:t>
        <a:bodyPr/>
        <a:lstStyle/>
        <a:p>
          <a:r>
            <a:rPr lang="en-US" sz="2200" b="1" dirty="0" smtClean="0">
              <a:solidFill>
                <a:schemeClr val="accent6">
                  <a:lumMod val="75000"/>
                </a:schemeClr>
              </a:solidFill>
            </a:rPr>
            <a:t>Collaborate</a:t>
          </a:r>
          <a:endParaRPr lang="en-US" sz="2200" b="1" dirty="0">
            <a:solidFill>
              <a:schemeClr val="accent6">
                <a:lumMod val="75000"/>
              </a:schemeClr>
            </a:solidFill>
          </a:endParaRPr>
        </a:p>
      </dgm:t>
    </dgm:pt>
    <dgm:pt modelId="{02823577-96A7-451B-8282-F3245D6199F1}" type="parTrans" cxnId="{BA36A4B4-A2E9-413B-A533-87C1B241833B}">
      <dgm:prSet/>
      <dgm:spPr/>
      <dgm:t>
        <a:bodyPr/>
        <a:lstStyle/>
        <a:p>
          <a:endParaRPr lang="en-US"/>
        </a:p>
      </dgm:t>
    </dgm:pt>
    <dgm:pt modelId="{5A618070-6520-49CB-A6DA-D2EA91CEFD9D}" type="sibTrans" cxnId="{BA36A4B4-A2E9-413B-A533-87C1B241833B}">
      <dgm:prSet/>
      <dgm:spPr/>
      <dgm:t>
        <a:bodyPr/>
        <a:lstStyle/>
        <a:p>
          <a:endParaRPr lang="en-US"/>
        </a:p>
      </dgm:t>
    </dgm:pt>
    <dgm:pt modelId="{8C862DD0-6630-4F7E-82D6-BCD26485CF77}">
      <dgm:prSet phldrT="[Text]" custT="1"/>
      <dgm:spPr/>
      <dgm:t>
        <a:bodyPr/>
        <a:lstStyle/>
        <a:p>
          <a:r>
            <a:rPr lang="en-US" sz="2200" b="1" dirty="0" smtClean="0">
              <a:solidFill>
                <a:schemeClr val="accent6">
                  <a:lumMod val="75000"/>
                </a:schemeClr>
              </a:solidFill>
            </a:rPr>
            <a:t>Advocate</a:t>
          </a:r>
          <a:endParaRPr lang="en-US" sz="2200" b="1" dirty="0">
            <a:solidFill>
              <a:schemeClr val="accent6">
                <a:lumMod val="75000"/>
              </a:schemeClr>
            </a:solidFill>
          </a:endParaRPr>
        </a:p>
      </dgm:t>
    </dgm:pt>
    <dgm:pt modelId="{341A3CA7-C4E6-4F37-AE23-BF95713B1771}" type="parTrans" cxnId="{2928FC02-9FEB-4A55-9B6C-3B2119CCBEDF}">
      <dgm:prSet/>
      <dgm:spPr/>
      <dgm:t>
        <a:bodyPr/>
        <a:lstStyle/>
        <a:p>
          <a:endParaRPr lang="en-US"/>
        </a:p>
      </dgm:t>
    </dgm:pt>
    <dgm:pt modelId="{9947A49C-100B-4B02-8BFE-5E4AA079321D}" type="sibTrans" cxnId="{2928FC02-9FEB-4A55-9B6C-3B2119CCBEDF}">
      <dgm:prSet/>
      <dgm:spPr/>
      <dgm:t>
        <a:bodyPr/>
        <a:lstStyle/>
        <a:p>
          <a:endParaRPr lang="en-US"/>
        </a:p>
      </dgm:t>
    </dgm:pt>
    <dgm:pt modelId="{D647325C-82D0-4921-BFD5-8D24A7FCC323}">
      <dgm:prSet phldrT="[Text]" phldr="1"/>
      <dgm:spPr/>
      <dgm:t>
        <a:bodyPr/>
        <a:lstStyle/>
        <a:p>
          <a:endParaRPr lang="en-US" dirty="0"/>
        </a:p>
      </dgm:t>
    </dgm:pt>
    <dgm:pt modelId="{04A30BD5-EA0E-4A8D-9C98-82B656FEBE5F}" type="sibTrans" cxnId="{F3CB556B-AD90-4DDF-88C2-5210A7AD74C8}">
      <dgm:prSet/>
      <dgm:spPr/>
      <dgm:t>
        <a:bodyPr/>
        <a:lstStyle/>
        <a:p>
          <a:endParaRPr lang="en-US"/>
        </a:p>
      </dgm:t>
    </dgm:pt>
    <dgm:pt modelId="{9154C081-17ED-4FD7-96F2-5B9ED85178E1}" type="parTrans" cxnId="{F3CB556B-AD90-4DDF-88C2-5210A7AD74C8}">
      <dgm:prSet/>
      <dgm:spPr/>
      <dgm:t>
        <a:bodyPr/>
        <a:lstStyle/>
        <a:p>
          <a:endParaRPr lang="en-US"/>
        </a:p>
      </dgm:t>
    </dgm:pt>
    <dgm:pt modelId="{81B6FAF3-B224-453D-AB55-583AADF286F5}" type="pres">
      <dgm:prSet presAssocID="{4448A427-2939-4978-81E2-405EFA271DD1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5819731-2DDB-4E7F-AAAF-E7C71D3BFF22}" type="pres">
      <dgm:prSet presAssocID="{D647325C-82D0-4921-BFD5-8D24A7FCC323}" presName="centerShape" presStyleLbl="node0" presStyleIdx="0" presStyleCnt="1" custScaleX="62569" custScaleY="68008"/>
      <dgm:spPr/>
      <dgm:t>
        <a:bodyPr/>
        <a:lstStyle/>
        <a:p>
          <a:endParaRPr lang="en-US"/>
        </a:p>
      </dgm:t>
    </dgm:pt>
    <dgm:pt modelId="{F1CBB230-957F-4B70-8236-821F486B6901}" type="pres">
      <dgm:prSet presAssocID="{350DCAF9-32BB-4A1A-9A69-E3EE3278BFB7}" presName="node" presStyleLbl="node1" presStyleIdx="0" presStyleCnt="3" custScaleX="163559" custScaleY="1512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25DD1E-6647-40EE-8763-C7E53AD61380}" type="pres">
      <dgm:prSet presAssocID="{350DCAF9-32BB-4A1A-9A69-E3EE3278BFB7}" presName="dummy" presStyleCnt="0"/>
      <dgm:spPr/>
    </dgm:pt>
    <dgm:pt modelId="{37A173CA-5E27-4BD2-8A71-98455B668ACF}" type="pres">
      <dgm:prSet presAssocID="{1E7D44A8-0C9B-4BA8-A9A9-15152EC13533}" presName="sibTrans" presStyleLbl="sibTrans2D1" presStyleIdx="0" presStyleCnt="3"/>
      <dgm:spPr/>
    </dgm:pt>
    <dgm:pt modelId="{4B6FD292-5F5F-4BA5-ADE6-0C9EC7002105}" type="pres">
      <dgm:prSet presAssocID="{71634A33-54AC-4C36-84DF-1489BA42EE3E}" presName="node" presStyleLbl="node1" presStyleIdx="1" presStyleCnt="3" custScaleX="148972" custScaleY="1537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1488D2-65DD-4170-A1E8-7495B8636B06}" type="pres">
      <dgm:prSet presAssocID="{71634A33-54AC-4C36-84DF-1489BA42EE3E}" presName="dummy" presStyleCnt="0"/>
      <dgm:spPr/>
    </dgm:pt>
    <dgm:pt modelId="{2BB22488-AFCE-4762-952D-2D7C7D2F7E07}" type="pres">
      <dgm:prSet presAssocID="{5A618070-6520-49CB-A6DA-D2EA91CEFD9D}" presName="sibTrans" presStyleLbl="sibTrans2D1" presStyleIdx="1" presStyleCnt="3"/>
      <dgm:spPr/>
    </dgm:pt>
    <dgm:pt modelId="{B8C43DAA-2A07-4A44-9454-8415B065E783}" type="pres">
      <dgm:prSet presAssocID="{8C862DD0-6630-4F7E-82D6-BCD26485CF77}" presName="node" presStyleLbl="node1" presStyleIdx="2" presStyleCnt="3" custScaleX="143727" custScaleY="1437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F2C973-5F87-46B5-A585-4D93D32E3C40}" type="pres">
      <dgm:prSet presAssocID="{8C862DD0-6630-4F7E-82D6-BCD26485CF77}" presName="dummy" presStyleCnt="0"/>
      <dgm:spPr/>
    </dgm:pt>
    <dgm:pt modelId="{D046FA6B-E5FF-483A-A25B-CA76D0A14A7E}" type="pres">
      <dgm:prSet presAssocID="{9947A49C-100B-4B02-8BFE-5E4AA079321D}" presName="sibTrans" presStyleLbl="sibTrans2D1" presStyleIdx="2" presStyleCnt="3"/>
      <dgm:spPr/>
    </dgm:pt>
  </dgm:ptLst>
  <dgm:cxnLst>
    <dgm:cxn modelId="{9661C4C6-5AFE-473A-BD49-F71D5EB32FF6}" type="presOf" srcId="{8C862DD0-6630-4F7E-82D6-BCD26485CF77}" destId="{B8C43DAA-2A07-4A44-9454-8415B065E783}" srcOrd="0" destOrd="0" presId="urn:microsoft.com/office/officeart/2005/8/layout/radial6"/>
    <dgm:cxn modelId="{1E9BD8CE-C9AD-48A2-834A-0F6BBBD64C85}" type="presOf" srcId="{4448A427-2939-4978-81E2-405EFA271DD1}" destId="{81B6FAF3-B224-453D-AB55-583AADF286F5}" srcOrd="0" destOrd="0" presId="urn:microsoft.com/office/officeart/2005/8/layout/radial6"/>
    <dgm:cxn modelId="{4809ADFE-C2B9-4D0C-8F5E-CC14CA69BBC6}" type="presOf" srcId="{D647325C-82D0-4921-BFD5-8D24A7FCC323}" destId="{75819731-2DDB-4E7F-AAAF-E7C71D3BFF22}" srcOrd="0" destOrd="0" presId="urn:microsoft.com/office/officeart/2005/8/layout/radial6"/>
    <dgm:cxn modelId="{2928FC02-9FEB-4A55-9B6C-3B2119CCBEDF}" srcId="{D647325C-82D0-4921-BFD5-8D24A7FCC323}" destId="{8C862DD0-6630-4F7E-82D6-BCD26485CF77}" srcOrd="2" destOrd="0" parTransId="{341A3CA7-C4E6-4F37-AE23-BF95713B1771}" sibTransId="{9947A49C-100B-4B02-8BFE-5E4AA079321D}"/>
    <dgm:cxn modelId="{4CF6E21B-1B3E-47B3-924E-13CCFC4F860E}" type="presOf" srcId="{1E7D44A8-0C9B-4BA8-A9A9-15152EC13533}" destId="{37A173CA-5E27-4BD2-8A71-98455B668ACF}" srcOrd="0" destOrd="0" presId="urn:microsoft.com/office/officeart/2005/8/layout/radial6"/>
    <dgm:cxn modelId="{F3CB556B-AD90-4DDF-88C2-5210A7AD74C8}" srcId="{4448A427-2939-4978-81E2-405EFA271DD1}" destId="{D647325C-82D0-4921-BFD5-8D24A7FCC323}" srcOrd="0" destOrd="0" parTransId="{9154C081-17ED-4FD7-96F2-5B9ED85178E1}" sibTransId="{04A30BD5-EA0E-4A8D-9C98-82B656FEBE5F}"/>
    <dgm:cxn modelId="{C703272D-38FB-41B1-9FEC-282FF6C1A4CD}" type="presOf" srcId="{350DCAF9-32BB-4A1A-9A69-E3EE3278BFB7}" destId="{F1CBB230-957F-4B70-8236-821F486B6901}" srcOrd="0" destOrd="0" presId="urn:microsoft.com/office/officeart/2005/8/layout/radial6"/>
    <dgm:cxn modelId="{35BC6FEE-BBCD-43F2-88C2-048BDA4691BF}" srcId="{D647325C-82D0-4921-BFD5-8D24A7FCC323}" destId="{350DCAF9-32BB-4A1A-9A69-E3EE3278BFB7}" srcOrd="0" destOrd="0" parTransId="{A7560EC3-0E4E-4FDD-A49A-BFC2747FE10C}" sibTransId="{1E7D44A8-0C9B-4BA8-A9A9-15152EC13533}"/>
    <dgm:cxn modelId="{BA36A4B4-A2E9-413B-A533-87C1B241833B}" srcId="{D647325C-82D0-4921-BFD5-8D24A7FCC323}" destId="{71634A33-54AC-4C36-84DF-1489BA42EE3E}" srcOrd="1" destOrd="0" parTransId="{02823577-96A7-451B-8282-F3245D6199F1}" sibTransId="{5A618070-6520-49CB-A6DA-D2EA91CEFD9D}"/>
    <dgm:cxn modelId="{8F7ADAFB-F122-4090-B99C-59056596B93F}" type="presOf" srcId="{5A618070-6520-49CB-A6DA-D2EA91CEFD9D}" destId="{2BB22488-AFCE-4762-952D-2D7C7D2F7E07}" srcOrd="0" destOrd="0" presId="urn:microsoft.com/office/officeart/2005/8/layout/radial6"/>
    <dgm:cxn modelId="{E8D62D5D-4257-4F6D-94D0-0412D1990EE3}" type="presOf" srcId="{71634A33-54AC-4C36-84DF-1489BA42EE3E}" destId="{4B6FD292-5F5F-4BA5-ADE6-0C9EC7002105}" srcOrd="0" destOrd="0" presId="urn:microsoft.com/office/officeart/2005/8/layout/radial6"/>
    <dgm:cxn modelId="{26DDDF6B-BB48-4BF4-A4AD-3A36D54DA7BB}" type="presOf" srcId="{9947A49C-100B-4B02-8BFE-5E4AA079321D}" destId="{D046FA6B-E5FF-483A-A25B-CA76D0A14A7E}" srcOrd="0" destOrd="0" presId="urn:microsoft.com/office/officeart/2005/8/layout/radial6"/>
    <dgm:cxn modelId="{0509E0CF-3F89-457B-BF4D-B93A8E204728}" type="presParOf" srcId="{81B6FAF3-B224-453D-AB55-583AADF286F5}" destId="{75819731-2DDB-4E7F-AAAF-E7C71D3BFF22}" srcOrd="0" destOrd="0" presId="urn:microsoft.com/office/officeart/2005/8/layout/radial6"/>
    <dgm:cxn modelId="{0343AD83-8057-4532-8C58-A699467D7F9B}" type="presParOf" srcId="{81B6FAF3-B224-453D-AB55-583AADF286F5}" destId="{F1CBB230-957F-4B70-8236-821F486B6901}" srcOrd="1" destOrd="0" presId="urn:microsoft.com/office/officeart/2005/8/layout/radial6"/>
    <dgm:cxn modelId="{8926FC96-DE95-4FF7-BC3C-272D0E6CFE0E}" type="presParOf" srcId="{81B6FAF3-B224-453D-AB55-583AADF286F5}" destId="{E325DD1E-6647-40EE-8763-C7E53AD61380}" srcOrd="2" destOrd="0" presId="urn:microsoft.com/office/officeart/2005/8/layout/radial6"/>
    <dgm:cxn modelId="{31495E33-BC3B-4742-89FF-FA5A2E9B4881}" type="presParOf" srcId="{81B6FAF3-B224-453D-AB55-583AADF286F5}" destId="{37A173CA-5E27-4BD2-8A71-98455B668ACF}" srcOrd="3" destOrd="0" presId="urn:microsoft.com/office/officeart/2005/8/layout/radial6"/>
    <dgm:cxn modelId="{D7D344B2-6854-4B73-932B-04F6F881F551}" type="presParOf" srcId="{81B6FAF3-B224-453D-AB55-583AADF286F5}" destId="{4B6FD292-5F5F-4BA5-ADE6-0C9EC7002105}" srcOrd="4" destOrd="0" presId="urn:microsoft.com/office/officeart/2005/8/layout/radial6"/>
    <dgm:cxn modelId="{8583F75A-7A18-4B45-A839-5D865963AE4F}" type="presParOf" srcId="{81B6FAF3-B224-453D-AB55-583AADF286F5}" destId="{8D1488D2-65DD-4170-A1E8-7495B8636B06}" srcOrd="5" destOrd="0" presId="urn:microsoft.com/office/officeart/2005/8/layout/radial6"/>
    <dgm:cxn modelId="{211AD6F7-D9C8-4EFE-835B-DE6AE4F9FBB2}" type="presParOf" srcId="{81B6FAF3-B224-453D-AB55-583AADF286F5}" destId="{2BB22488-AFCE-4762-952D-2D7C7D2F7E07}" srcOrd="6" destOrd="0" presId="urn:microsoft.com/office/officeart/2005/8/layout/radial6"/>
    <dgm:cxn modelId="{978BAF98-C5C8-4F1E-B5B2-F04DE46C5A4D}" type="presParOf" srcId="{81B6FAF3-B224-453D-AB55-583AADF286F5}" destId="{B8C43DAA-2A07-4A44-9454-8415B065E783}" srcOrd="7" destOrd="0" presId="urn:microsoft.com/office/officeart/2005/8/layout/radial6"/>
    <dgm:cxn modelId="{375D93FF-1DF5-4480-8525-70AF30A61093}" type="presParOf" srcId="{81B6FAF3-B224-453D-AB55-583AADF286F5}" destId="{1DF2C973-5F87-46B5-A585-4D93D32E3C40}" srcOrd="8" destOrd="0" presId="urn:microsoft.com/office/officeart/2005/8/layout/radial6"/>
    <dgm:cxn modelId="{6A5361E7-17F3-4F57-AB51-FF29D40568D7}" type="presParOf" srcId="{81B6FAF3-B224-453D-AB55-583AADF286F5}" destId="{D046FA6B-E5FF-483A-A25B-CA76D0A14A7E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A1FEE64-1709-47E1-9399-9924FFA7461B}">
      <dsp:nvSpPr>
        <dsp:cNvPr id="0" name=""/>
        <dsp:cNvSpPr/>
      </dsp:nvSpPr>
      <dsp:spPr>
        <a:xfrm rot="10800000">
          <a:off x="951366" y="1824"/>
          <a:ext cx="2687780" cy="109747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3956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accent6">
                  <a:lumMod val="75000"/>
                </a:schemeClr>
              </a:solidFill>
            </a:rPr>
            <a:t>Differentiate</a:t>
          </a:r>
          <a:endParaRPr lang="en-US" sz="2000" b="1" kern="1200" dirty="0">
            <a:solidFill>
              <a:schemeClr val="accent6">
                <a:lumMod val="75000"/>
              </a:schemeClr>
            </a:solidFill>
          </a:endParaRPr>
        </a:p>
      </dsp:txBody>
      <dsp:txXfrm rot="10800000">
        <a:off x="951366" y="1824"/>
        <a:ext cx="2687780" cy="1097476"/>
      </dsp:txXfrm>
    </dsp:sp>
    <dsp:sp modelId="{80BC9446-D0C0-4CF3-BCAF-29A1EB3EA62F}">
      <dsp:nvSpPr>
        <dsp:cNvPr id="0" name=""/>
        <dsp:cNvSpPr/>
      </dsp:nvSpPr>
      <dsp:spPr>
        <a:xfrm>
          <a:off x="402628" y="1824"/>
          <a:ext cx="1097476" cy="109747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34EB99-8207-4141-B5B4-0F4F5C1384A5}">
      <dsp:nvSpPr>
        <dsp:cNvPr id="0" name=""/>
        <dsp:cNvSpPr/>
      </dsp:nvSpPr>
      <dsp:spPr>
        <a:xfrm rot="10800000">
          <a:off x="951366" y="1426905"/>
          <a:ext cx="2687780" cy="109747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3956" tIns="83820" rIns="156464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solidFill>
                <a:schemeClr val="accent6">
                  <a:lumMod val="75000"/>
                </a:schemeClr>
              </a:solidFill>
            </a:rPr>
            <a:t>Collaborate</a:t>
          </a:r>
          <a:endParaRPr lang="en-US" sz="2200" b="1" kern="1200" dirty="0">
            <a:solidFill>
              <a:schemeClr val="accent6">
                <a:lumMod val="75000"/>
              </a:schemeClr>
            </a:solidFill>
          </a:endParaRPr>
        </a:p>
      </dsp:txBody>
      <dsp:txXfrm rot="10800000">
        <a:off x="951366" y="1426905"/>
        <a:ext cx="2687780" cy="1097476"/>
      </dsp:txXfrm>
    </dsp:sp>
    <dsp:sp modelId="{3BAC4A37-5B9F-4DED-A5A8-CF15378E861B}">
      <dsp:nvSpPr>
        <dsp:cNvPr id="0" name=""/>
        <dsp:cNvSpPr/>
      </dsp:nvSpPr>
      <dsp:spPr>
        <a:xfrm>
          <a:off x="402628" y="1426905"/>
          <a:ext cx="1097476" cy="1097476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4128ED-8B93-4E29-AD0A-191ADD424879}">
      <dsp:nvSpPr>
        <dsp:cNvPr id="0" name=""/>
        <dsp:cNvSpPr/>
      </dsp:nvSpPr>
      <dsp:spPr>
        <a:xfrm rot="10800000">
          <a:off x="951366" y="2851986"/>
          <a:ext cx="2687780" cy="109747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3956" tIns="83820" rIns="156464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solidFill>
                <a:schemeClr val="accent6">
                  <a:lumMod val="75000"/>
                </a:schemeClr>
              </a:solidFill>
            </a:rPr>
            <a:t>Advocate</a:t>
          </a:r>
          <a:endParaRPr lang="en-US" sz="2200" b="1" kern="1200" dirty="0">
            <a:solidFill>
              <a:schemeClr val="accent6">
                <a:lumMod val="75000"/>
              </a:schemeClr>
            </a:solidFill>
          </a:endParaRPr>
        </a:p>
      </dsp:txBody>
      <dsp:txXfrm rot="10800000">
        <a:off x="951366" y="2851986"/>
        <a:ext cx="2687780" cy="1097476"/>
      </dsp:txXfrm>
    </dsp:sp>
    <dsp:sp modelId="{F2AF49A5-5D2D-4B95-B558-542E2D4AA607}">
      <dsp:nvSpPr>
        <dsp:cNvPr id="0" name=""/>
        <dsp:cNvSpPr/>
      </dsp:nvSpPr>
      <dsp:spPr>
        <a:xfrm>
          <a:off x="402628" y="2851986"/>
          <a:ext cx="1097476" cy="1097476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A1FEE64-1709-47E1-9399-9924FFA7461B}">
      <dsp:nvSpPr>
        <dsp:cNvPr id="0" name=""/>
        <dsp:cNvSpPr/>
      </dsp:nvSpPr>
      <dsp:spPr>
        <a:xfrm rot="10800000">
          <a:off x="951323" y="222"/>
          <a:ext cx="2686725" cy="109836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4349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accent6">
                  <a:lumMod val="75000"/>
                </a:schemeClr>
              </a:solidFill>
            </a:rPr>
            <a:t>Identification</a:t>
          </a:r>
          <a:endParaRPr lang="en-US" sz="2000" b="1" kern="1200" dirty="0">
            <a:solidFill>
              <a:schemeClr val="accent6">
                <a:lumMod val="75000"/>
              </a:schemeClr>
            </a:solidFill>
          </a:endParaRPr>
        </a:p>
      </dsp:txBody>
      <dsp:txXfrm rot="10800000">
        <a:off x="951323" y="222"/>
        <a:ext cx="2686725" cy="1098366"/>
      </dsp:txXfrm>
    </dsp:sp>
    <dsp:sp modelId="{80BC9446-D0C0-4CF3-BCAF-29A1EB3EA62F}">
      <dsp:nvSpPr>
        <dsp:cNvPr id="0" name=""/>
        <dsp:cNvSpPr/>
      </dsp:nvSpPr>
      <dsp:spPr>
        <a:xfrm>
          <a:off x="402139" y="222"/>
          <a:ext cx="1098366" cy="109836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34EB99-8207-4141-B5B4-0F4F5C1384A5}">
      <dsp:nvSpPr>
        <dsp:cNvPr id="0" name=""/>
        <dsp:cNvSpPr/>
      </dsp:nvSpPr>
      <dsp:spPr>
        <a:xfrm rot="10800000">
          <a:off x="951323" y="1426460"/>
          <a:ext cx="2686725" cy="109836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4349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accent6">
                  <a:lumMod val="75000"/>
                </a:schemeClr>
              </a:solidFill>
            </a:rPr>
            <a:t>Differentiation</a:t>
          </a:r>
          <a:endParaRPr lang="en-US" sz="2000" b="1" kern="1200" dirty="0">
            <a:solidFill>
              <a:schemeClr val="accent6">
                <a:lumMod val="75000"/>
              </a:schemeClr>
            </a:solidFill>
          </a:endParaRPr>
        </a:p>
      </dsp:txBody>
      <dsp:txXfrm rot="10800000">
        <a:off x="951323" y="1426460"/>
        <a:ext cx="2686725" cy="1098366"/>
      </dsp:txXfrm>
    </dsp:sp>
    <dsp:sp modelId="{3BAC4A37-5B9F-4DED-A5A8-CF15378E861B}">
      <dsp:nvSpPr>
        <dsp:cNvPr id="0" name=""/>
        <dsp:cNvSpPr/>
      </dsp:nvSpPr>
      <dsp:spPr>
        <a:xfrm>
          <a:off x="402139" y="1426460"/>
          <a:ext cx="1098366" cy="1098366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4128ED-8B93-4E29-AD0A-191ADD424879}">
      <dsp:nvSpPr>
        <dsp:cNvPr id="0" name=""/>
        <dsp:cNvSpPr/>
      </dsp:nvSpPr>
      <dsp:spPr>
        <a:xfrm rot="10800000">
          <a:off x="807690" y="2852697"/>
          <a:ext cx="2878234" cy="109836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4349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accent6">
                  <a:lumMod val="75000"/>
                </a:schemeClr>
              </a:solidFill>
            </a:rPr>
            <a:t>Communication</a:t>
          </a:r>
          <a:endParaRPr lang="en-US" sz="2000" b="1" kern="1200" dirty="0">
            <a:solidFill>
              <a:schemeClr val="accent6">
                <a:lumMod val="75000"/>
              </a:schemeClr>
            </a:solidFill>
          </a:endParaRPr>
        </a:p>
      </dsp:txBody>
      <dsp:txXfrm rot="10800000">
        <a:off x="807690" y="2852697"/>
        <a:ext cx="2878234" cy="1098366"/>
      </dsp:txXfrm>
    </dsp:sp>
    <dsp:sp modelId="{F2AF49A5-5D2D-4B95-B558-542E2D4AA607}">
      <dsp:nvSpPr>
        <dsp:cNvPr id="0" name=""/>
        <dsp:cNvSpPr/>
      </dsp:nvSpPr>
      <dsp:spPr>
        <a:xfrm>
          <a:off x="354262" y="2852697"/>
          <a:ext cx="1098366" cy="1098366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AFF4ED7-C9B7-4B80-8475-E7FB45D020EB}">
      <dsp:nvSpPr>
        <dsp:cNvPr id="0" name=""/>
        <dsp:cNvSpPr/>
      </dsp:nvSpPr>
      <dsp:spPr>
        <a:xfrm>
          <a:off x="594359" y="0"/>
          <a:ext cx="6736080" cy="3810000"/>
        </a:xfrm>
        <a:prstGeom prst="rightArrow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1F8B8F78-0839-484E-93B7-5AFB6D90AD43}">
      <dsp:nvSpPr>
        <dsp:cNvPr id="0" name=""/>
        <dsp:cNvSpPr/>
      </dsp:nvSpPr>
      <dsp:spPr>
        <a:xfrm>
          <a:off x="3845" y="1142999"/>
          <a:ext cx="2518049" cy="15240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Differentiate</a:t>
          </a:r>
          <a:endParaRPr lang="en-US" sz="2800" b="1" kern="1200" dirty="0"/>
        </a:p>
      </dsp:txBody>
      <dsp:txXfrm>
        <a:off x="3845" y="1142999"/>
        <a:ext cx="2518049" cy="1524000"/>
      </dsp:txXfrm>
    </dsp:sp>
    <dsp:sp modelId="{1259EA0B-6B72-42C7-BBA2-F243200E8D2A}">
      <dsp:nvSpPr>
        <dsp:cNvPr id="0" name=""/>
        <dsp:cNvSpPr/>
      </dsp:nvSpPr>
      <dsp:spPr>
        <a:xfrm>
          <a:off x="2703375" y="1142999"/>
          <a:ext cx="2518049" cy="1524000"/>
        </a:xfrm>
        <a:prstGeom prst="roundRect">
          <a:avLst/>
        </a:prstGeom>
        <a:gradFill rotWithShape="0">
          <a:gsLst>
            <a:gs pos="0">
              <a:schemeClr val="accent2">
                <a:hueOff val="-5666635"/>
                <a:satOff val="24999"/>
                <a:lumOff val="27354"/>
                <a:alphaOff val="0"/>
                <a:shade val="51000"/>
                <a:satMod val="130000"/>
              </a:schemeClr>
            </a:gs>
            <a:gs pos="80000">
              <a:schemeClr val="accent2">
                <a:hueOff val="-5666635"/>
                <a:satOff val="24999"/>
                <a:lumOff val="27354"/>
                <a:alphaOff val="0"/>
                <a:shade val="93000"/>
                <a:satMod val="130000"/>
              </a:schemeClr>
            </a:gs>
            <a:gs pos="100000">
              <a:schemeClr val="accent2">
                <a:hueOff val="-5666635"/>
                <a:satOff val="24999"/>
                <a:lumOff val="2735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accent6">
                  <a:lumMod val="75000"/>
                </a:schemeClr>
              </a:solidFill>
            </a:rPr>
            <a:t>Collaborate</a:t>
          </a:r>
          <a:endParaRPr lang="en-US" sz="2800" b="1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2703375" y="1142999"/>
        <a:ext cx="2518049" cy="1524000"/>
      </dsp:txXfrm>
    </dsp:sp>
    <dsp:sp modelId="{E45FEA7F-A9E8-4434-98CE-5C8A7CB56251}">
      <dsp:nvSpPr>
        <dsp:cNvPr id="0" name=""/>
        <dsp:cNvSpPr/>
      </dsp:nvSpPr>
      <dsp:spPr>
        <a:xfrm>
          <a:off x="5402905" y="1142999"/>
          <a:ext cx="2518049" cy="1524000"/>
        </a:xfrm>
        <a:prstGeom prst="roundRect">
          <a:avLst/>
        </a:prstGeom>
        <a:gradFill rotWithShape="0">
          <a:gsLst>
            <a:gs pos="0">
              <a:schemeClr val="accent2">
                <a:hueOff val="-11333270"/>
                <a:satOff val="49997"/>
                <a:lumOff val="54707"/>
                <a:alphaOff val="0"/>
                <a:shade val="51000"/>
                <a:satMod val="130000"/>
              </a:schemeClr>
            </a:gs>
            <a:gs pos="80000">
              <a:schemeClr val="accent2">
                <a:hueOff val="-11333270"/>
                <a:satOff val="49997"/>
                <a:lumOff val="54707"/>
                <a:alphaOff val="0"/>
                <a:shade val="93000"/>
                <a:satMod val="130000"/>
              </a:schemeClr>
            </a:gs>
            <a:gs pos="100000">
              <a:schemeClr val="accent2">
                <a:hueOff val="-11333270"/>
                <a:satOff val="49997"/>
                <a:lumOff val="5470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accent6">
                  <a:lumMod val="75000"/>
                </a:schemeClr>
              </a:solidFill>
            </a:rPr>
            <a:t>Advocate</a:t>
          </a:r>
          <a:endParaRPr lang="en-US" sz="2800" b="1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5402905" y="1142999"/>
        <a:ext cx="2518049" cy="152400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AAC11A6-C0CD-41CF-AAD6-DF34CFA03B56}">
      <dsp:nvSpPr>
        <dsp:cNvPr id="0" name=""/>
        <dsp:cNvSpPr/>
      </dsp:nvSpPr>
      <dsp:spPr>
        <a:xfrm>
          <a:off x="600074" y="0"/>
          <a:ext cx="6800850" cy="1498600"/>
        </a:xfrm>
        <a:prstGeom prst="rightArrow">
          <a:avLst/>
        </a:prstGeom>
        <a:gradFill rotWithShape="0">
          <a:gsLst>
            <a:gs pos="0">
              <a:schemeClr val="accent4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051BE459-5FA0-4B74-BA60-48980CED0EFB}">
      <dsp:nvSpPr>
        <dsp:cNvPr id="0" name=""/>
        <dsp:cNvSpPr/>
      </dsp:nvSpPr>
      <dsp:spPr>
        <a:xfrm>
          <a:off x="2712839" y="449580"/>
          <a:ext cx="2575321" cy="59944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Student Growth</a:t>
          </a:r>
          <a:endParaRPr lang="en-US" sz="2600" kern="1200" dirty="0"/>
        </a:p>
      </dsp:txBody>
      <dsp:txXfrm>
        <a:off x="2712839" y="449580"/>
        <a:ext cx="2575321" cy="59944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046FA6B-E5FF-483A-A25B-CA76D0A14A7E}">
      <dsp:nvSpPr>
        <dsp:cNvPr id="0" name=""/>
        <dsp:cNvSpPr/>
      </dsp:nvSpPr>
      <dsp:spPr>
        <a:xfrm>
          <a:off x="2050813" y="901693"/>
          <a:ext cx="4697839" cy="4697839"/>
        </a:xfrm>
        <a:prstGeom prst="blockArc">
          <a:avLst>
            <a:gd name="adj1" fmla="val 9000000"/>
            <a:gd name="adj2" fmla="val 16200000"/>
            <a:gd name="adj3" fmla="val 4644"/>
          </a:avLst>
        </a:prstGeom>
        <a:solidFill>
          <a:schemeClr val="accent3">
            <a:hueOff val="-377070"/>
            <a:satOff val="0"/>
            <a:lumOff val="-6058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BB22488-AFCE-4762-952D-2D7C7D2F7E07}">
      <dsp:nvSpPr>
        <dsp:cNvPr id="0" name=""/>
        <dsp:cNvSpPr/>
      </dsp:nvSpPr>
      <dsp:spPr>
        <a:xfrm>
          <a:off x="2050813" y="901693"/>
          <a:ext cx="4697839" cy="4697839"/>
        </a:xfrm>
        <a:prstGeom prst="blockArc">
          <a:avLst>
            <a:gd name="adj1" fmla="val 1800000"/>
            <a:gd name="adj2" fmla="val 9000000"/>
            <a:gd name="adj3" fmla="val 4644"/>
          </a:avLst>
        </a:prstGeom>
        <a:solidFill>
          <a:schemeClr val="accent3">
            <a:hueOff val="-188535"/>
            <a:satOff val="0"/>
            <a:lumOff val="-30294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7A173CA-5E27-4BD2-8A71-98455B668ACF}">
      <dsp:nvSpPr>
        <dsp:cNvPr id="0" name=""/>
        <dsp:cNvSpPr/>
      </dsp:nvSpPr>
      <dsp:spPr>
        <a:xfrm>
          <a:off x="2050813" y="901693"/>
          <a:ext cx="4697839" cy="4697839"/>
        </a:xfrm>
        <a:prstGeom prst="blockArc">
          <a:avLst>
            <a:gd name="adj1" fmla="val 16200000"/>
            <a:gd name="adj2" fmla="val 1800000"/>
            <a:gd name="adj3" fmla="val 4644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5819731-2DDB-4E7F-AAAF-E7C71D3BFF22}">
      <dsp:nvSpPr>
        <dsp:cNvPr id="0" name=""/>
        <dsp:cNvSpPr/>
      </dsp:nvSpPr>
      <dsp:spPr>
        <a:xfrm>
          <a:off x="3722585" y="2514602"/>
          <a:ext cx="1354294" cy="1472020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900" kern="1200" dirty="0"/>
        </a:p>
      </dsp:txBody>
      <dsp:txXfrm>
        <a:off x="3722585" y="2514602"/>
        <a:ext cx="1354294" cy="1472020"/>
      </dsp:txXfrm>
    </dsp:sp>
    <dsp:sp modelId="{F1CBB230-957F-4B70-8236-821F486B6901}">
      <dsp:nvSpPr>
        <dsp:cNvPr id="0" name=""/>
        <dsp:cNvSpPr/>
      </dsp:nvSpPr>
      <dsp:spPr>
        <a:xfrm>
          <a:off x="3160661" y="-189213"/>
          <a:ext cx="2478143" cy="2290902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solidFill>
                <a:schemeClr val="accent6">
                  <a:lumMod val="75000"/>
                </a:schemeClr>
              </a:solidFill>
            </a:rPr>
            <a:t>Differentiate</a:t>
          </a:r>
          <a:endParaRPr lang="en-US" sz="2200" b="1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3160661" y="-189213"/>
        <a:ext cx="2478143" cy="2290902"/>
      </dsp:txXfrm>
    </dsp:sp>
    <dsp:sp modelId="{4B6FD292-5F5F-4BA5-ADE6-0C9EC7002105}">
      <dsp:nvSpPr>
        <dsp:cNvPr id="0" name=""/>
        <dsp:cNvSpPr/>
      </dsp:nvSpPr>
      <dsp:spPr>
        <a:xfrm>
          <a:off x="5258154" y="3233000"/>
          <a:ext cx="2257130" cy="2329599"/>
        </a:xfrm>
        <a:prstGeom prst="ellipse">
          <a:avLst/>
        </a:prstGeom>
        <a:gradFill rotWithShape="0">
          <a:gsLst>
            <a:gs pos="0">
              <a:schemeClr val="accent3">
                <a:hueOff val="-188535"/>
                <a:satOff val="0"/>
                <a:lumOff val="-30294"/>
                <a:alphaOff val="0"/>
                <a:shade val="51000"/>
                <a:satMod val="130000"/>
              </a:schemeClr>
            </a:gs>
            <a:gs pos="80000">
              <a:schemeClr val="accent3">
                <a:hueOff val="-188535"/>
                <a:satOff val="0"/>
                <a:lumOff val="-30294"/>
                <a:alphaOff val="0"/>
                <a:shade val="93000"/>
                <a:satMod val="130000"/>
              </a:schemeClr>
            </a:gs>
            <a:gs pos="100000">
              <a:schemeClr val="accent3">
                <a:hueOff val="-188535"/>
                <a:satOff val="0"/>
                <a:lumOff val="-3029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solidFill>
                <a:schemeClr val="accent6">
                  <a:lumMod val="75000"/>
                </a:schemeClr>
              </a:solidFill>
            </a:rPr>
            <a:t>Collaborate</a:t>
          </a:r>
          <a:endParaRPr lang="en-US" sz="2200" b="1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5258154" y="3233000"/>
        <a:ext cx="2257130" cy="2329599"/>
      </dsp:txXfrm>
    </dsp:sp>
    <dsp:sp modelId="{B8C43DAA-2A07-4A44-9454-8415B065E783}">
      <dsp:nvSpPr>
        <dsp:cNvPr id="0" name=""/>
        <dsp:cNvSpPr/>
      </dsp:nvSpPr>
      <dsp:spPr>
        <a:xfrm>
          <a:off x="1323915" y="3308969"/>
          <a:ext cx="2177661" cy="2177661"/>
        </a:xfrm>
        <a:prstGeom prst="ellipse">
          <a:avLst/>
        </a:prstGeom>
        <a:gradFill rotWithShape="0">
          <a:gsLst>
            <a:gs pos="0">
              <a:schemeClr val="accent3">
                <a:hueOff val="-377070"/>
                <a:satOff val="0"/>
                <a:lumOff val="-60588"/>
                <a:alphaOff val="0"/>
                <a:shade val="51000"/>
                <a:satMod val="130000"/>
              </a:schemeClr>
            </a:gs>
            <a:gs pos="80000">
              <a:schemeClr val="accent3">
                <a:hueOff val="-377070"/>
                <a:satOff val="0"/>
                <a:lumOff val="-60588"/>
                <a:alphaOff val="0"/>
                <a:shade val="93000"/>
                <a:satMod val="130000"/>
              </a:schemeClr>
            </a:gs>
            <a:gs pos="100000">
              <a:schemeClr val="accent3">
                <a:hueOff val="-377070"/>
                <a:satOff val="0"/>
                <a:lumOff val="-6058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solidFill>
                <a:schemeClr val="accent6">
                  <a:lumMod val="75000"/>
                </a:schemeClr>
              </a:solidFill>
            </a:rPr>
            <a:t>Advocate</a:t>
          </a:r>
          <a:endParaRPr lang="en-US" sz="2200" b="1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1323915" y="3308969"/>
        <a:ext cx="2177661" cy="21776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F2A4E72-E0CC-4CB4-B2BC-EB6182BD8AE4}" type="datetimeFigureOut">
              <a:rPr lang="en-US" smtClean="0"/>
              <a:pPr/>
              <a:t>5/6/2013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A13D40C-92AA-4091-BE65-82538D8A7E8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DF63F42-09D6-46F4-8097-361DF4E79406}" type="datetimeFigureOut">
              <a:rPr lang="en-US" smtClean="0"/>
              <a:pPr/>
              <a:t>5/6/2013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B38D224-8C48-44C7-A555-42BCFB10D36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38D224-8C48-44C7-A555-42BCFB10D36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38D224-8C48-44C7-A555-42BCFB10D36D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Next Steps</a:t>
            </a:r>
          </a:p>
          <a:p>
            <a:r>
              <a:rPr lang="en-US" baseline="0" dirty="0" smtClean="0"/>
              <a:t>Shared understanding of the plan</a:t>
            </a:r>
          </a:p>
          <a:p>
            <a:r>
              <a:rPr lang="en-US" dirty="0" smtClean="0"/>
              <a:t>Increasing Access to the plan (digital,</a:t>
            </a:r>
            <a:r>
              <a:rPr lang="en-US" baseline="0" dirty="0" smtClean="0"/>
              <a:t> paper)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Developing</a:t>
            </a:r>
            <a:r>
              <a:rPr lang="en-US" baseline="0" dirty="0" smtClean="0"/>
              <a:t> a Comprehensive Handbook</a:t>
            </a:r>
          </a:p>
          <a:p>
            <a:r>
              <a:rPr lang="en-US" dirty="0" smtClean="0"/>
              <a:t>Local AIG Certificate</a:t>
            </a:r>
            <a:r>
              <a:rPr lang="en-US" baseline="0" dirty="0" smtClean="0"/>
              <a:t> PD planned and implemented</a:t>
            </a:r>
          </a:p>
          <a:p>
            <a:r>
              <a:rPr lang="en-US" dirty="0" smtClean="0"/>
              <a:t>Clearly</a:t>
            </a:r>
            <a:r>
              <a:rPr lang="en-US" baseline="0" dirty="0" smtClean="0"/>
              <a:t> </a:t>
            </a:r>
            <a:r>
              <a:rPr lang="en-US" baseline="0" smtClean="0"/>
              <a:t>identifying benchmarks </a:t>
            </a:r>
            <a:r>
              <a:rPr lang="en-US" baseline="0" dirty="0" smtClean="0"/>
              <a:t>for each year </a:t>
            </a:r>
            <a:r>
              <a:rPr lang="en-US" baseline="0" smtClean="0"/>
              <a:t>of the plan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38D224-8C48-44C7-A555-42BCFB10D36D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38D224-8C48-44C7-A555-42BCFB10D36D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38D224-8C48-44C7-A555-42BCFB10D36D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38D224-8C48-44C7-A555-42BCFB10D36D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38D224-8C48-44C7-A555-42BCFB10D36D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38D224-8C48-44C7-A555-42BCFB10D36D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38D224-8C48-44C7-A555-42BCFB10D36D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38D224-8C48-44C7-A555-42BCFB10D36D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Testing Administrators (consistency and protected teaching time)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38D224-8C48-44C7-A555-42BCFB10D36D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38D224-8C48-44C7-A555-42BCFB10D36D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381000"/>
            <a:ext cx="6248400" cy="2438400"/>
          </a:xfrm>
        </p:spPr>
        <p:txBody>
          <a:bodyPr/>
          <a:lstStyle>
            <a:lvl1pPr>
              <a:lnSpc>
                <a:spcPct val="80000"/>
              </a:lnSpc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3352800"/>
            <a:ext cx="6140450" cy="609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228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362200" y="6248400"/>
            <a:ext cx="43434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0A924C2-B77E-4B2B-BE1A-5CD49CB83712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3C1BB5-428A-486E-BC3A-06DFD1FBBEC0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77000" y="868363"/>
            <a:ext cx="1981200" cy="51514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868363"/>
            <a:ext cx="5791200" cy="51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FD2121-0771-46D9-AE51-432582DAF31F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CA6E94-C929-462B-AE2F-5156AE090109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FFE5C2-B67D-4D48-969D-8FC29D67170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2209800"/>
            <a:ext cx="38862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2209800"/>
            <a:ext cx="38862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215CAE-9447-46E1-A8D5-E50ADF7EC726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037E65-498E-4388-8524-EEC2478CA62F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F901C3-7826-405B-AB2B-364D84B8F04E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6FCDDC-EBD3-4A1F-A9D9-C341C88769E9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53D5F0-3279-4050-BF35-D5264CFA31B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CA107B-36E8-4028-AFFF-972650712ED1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868363"/>
            <a:ext cx="79248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2209800"/>
            <a:ext cx="79248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667000" y="62484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148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62484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chemeClr val="bg1"/>
                </a:solidFill>
              </a:defRPr>
            </a:lvl1pPr>
          </a:lstStyle>
          <a:p>
            <a:fld id="{937249B0-DEDE-4BC4-AD28-0F57CE4A0371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 thruBlk="1"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nslowaig.weebly.com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ncaig.ncdpi.wikispaces.net/" TargetMode="External"/><Relationship Id="rId4" Type="http://schemas.openxmlformats.org/officeDocument/2006/relationships/hyperlink" Target="http://www.ncpublicschools.org/academicservices/gifted/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85800"/>
            <a:ext cx="9067800" cy="1828800"/>
          </a:xfrm>
        </p:spPr>
        <p:txBody>
          <a:bodyPr/>
          <a:lstStyle/>
          <a:p>
            <a:r>
              <a:rPr lang="en-US" b="1" dirty="0" smtClean="0">
                <a:solidFill>
                  <a:schemeClr val="bg1">
                    <a:lumMod val="10000"/>
                  </a:schemeClr>
                </a:solidFill>
              </a:rPr>
              <a:t>2013-2016 </a:t>
            </a:r>
            <a:r>
              <a:rPr lang="en-US" b="1" dirty="0" smtClean="0">
                <a:solidFill>
                  <a:schemeClr val="bg1">
                    <a:lumMod val="10000"/>
                  </a:schemeClr>
                </a:solidFill>
              </a:rPr>
              <a:t/>
            </a:r>
            <a:br>
              <a:rPr lang="en-US" b="1" dirty="0" smtClean="0">
                <a:solidFill>
                  <a:schemeClr val="bg1">
                    <a:lumMod val="10000"/>
                  </a:schemeClr>
                </a:solidFill>
              </a:rPr>
            </a:br>
            <a:r>
              <a:rPr lang="en-US" b="1" dirty="0" smtClean="0">
                <a:solidFill>
                  <a:schemeClr val="bg1">
                    <a:lumMod val="10000"/>
                  </a:schemeClr>
                </a:solidFill>
              </a:rPr>
              <a:t>Academically or Intellectually Gifted Strategic </a:t>
            </a:r>
            <a:r>
              <a:rPr lang="en-US" b="1" dirty="0" smtClean="0">
                <a:solidFill>
                  <a:schemeClr val="bg1">
                    <a:lumMod val="10000"/>
                  </a:schemeClr>
                </a:solidFill>
              </a:rPr>
              <a:t>Plan </a:t>
            </a:r>
            <a:br>
              <a:rPr lang="en-US" b="1" dirty="0" smtClean="0">
                <a:solidFill>
                  <a:schemeClr val="bg1">
                    <a:lumMod val="10000"/>
                  </a:schemeClr>
                </a:solidFill>
              </a:rPr>
            </a:br>
            <a:endParaRPr lang="en-US" b="1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943600"/>
            <a:ext cx="6140450" cy="609600"/>
          </a:xfrm>
        </p:spPr>
        <p:txBody>
          <a:bodyPr/>
          <a:lstStyle/>
          <a:p>
            <a:r>
              <a:rPr lang="en-US" sz="2400" i="1" dirty="0" smtClean="0">
                <a:solidFill>
                  <a:schemeClr val="bg1">
                    <a:lumMod val="10000"/>
                  </a:schemeClr>
                </a:solidFill>
              </a:rPr>
              <a:t>May </a:t>
            </a:r>
            <a:r>
              <a:rPr lang="en-US" sz="2400" i="1" dirty="0" smtClean="0">
                <a:solidFill>
                  <a:schemeClr val="bg1">
                    <a:lumMod val="10000"/>
                  </a:schemeClr>
                </a:solidFill>
              </a:rPr>
              <a:t>7, 2013</a:t>
            </a:r>
            <a:endParaRPr lang="en-US" sz="2400" i="1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5029200"/>
            <a:ext cx="8610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bg1">
                    <a:lumMod val="10000"/>
                  </a:schemeClr>
                </a:solidFill>
              </a:rPr>
              <a:t>Overview for the </a:t>
            </a:r>
            <a:r>
              <a:rPr lang="en-US" sz="2400" b="1" dirty="0" smtClean="0">
                <a:solidFill>
                  <a:schemeClr val="bg1">
                    <a:lumMod val="10000"/>
                  </a:schemeClr>
                </a:solidFill>
              </a:rPr>
              <a:t/>
            </a:r>
            <a:br>
              <a:rPr lang="en-US" sz="2400" b="1" dirty="0" smtClean="0">
                <a:solidFill>
                  <a:schemeClr val="bg1">
                    <a:lumMod val="10000"/>
                  </a:schemeClr>
                </a:solidFill>
              </a:rPr>
            </a:br>
            <a:r>
              <a:rPr lang="en-US" sz="2400" b="1" dirty="0" smtClean="0">
                <a:solidFill>
                  <a:schemeClr val="bg1">
                    <a:lumMod val="10000"/>
                  </a:schemeClr>
                </a:solidFill>
              </a:rPr>
              <a:t>Onslow </a:t>
            </a:r>
            <a:r>
              <a:rPr lang="en-US" sz="2400" b="1" dirty="0" smtClean="0">
                <a:solidFill>
                  <a:schemeClr val="bg1">
                    <a:lumMod val="10000"/>
                  </a:schemeClr>
                </a:solidFill>
              </a:rPr>
              <a:t>County Board of Education</a:t>
            </a:r>
            <a:endParaRPr lang="en-US" sz="24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09600"/>
            <a:ext cx="7924800" cy="131127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Points of Emphasis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610600" cy="52578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Establishing Differentiation Protocols and Expectations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Increasing Support to AIG Middle and High School Teachers and Students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Building Partnerships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Addressing social and emotional needs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Collaborating to create programming for dually-exceptional students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Enhancing professional development offerings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Links / Questions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057400"/>
            <a:ext cx="7924800" cy="3810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Onslow County AIG Website</a:t>
            </a:r>
          </a:p>
          <a:p>
            <a:pPr lvl="1">
              <a:buNone/>
            </a:pPr>
            <a:r>
              <a:rPr lang="en-US" dirty="0" smtClean="0">
                <a:hlinkClick r:id="rId3"/>
              </a:rPr>
              <a:t>http://www.onslowaig.weebly.com</a:t>
            </a:r>
            <a:r>
              <a:rPr lang="en-US" dirty="0" smtClean="0"/>
              <a:t> </a:t>
            </a:r>
            <a:endParaRPr lang="en-US" dirty="0" smtClean="0"/>
          </a:p>
          <a:p>
            <a:r>
              <a:rPr lang="en-US" dirty="0" smtClean="0">
                <a:solidFill>
                  <a:schemeClr val="bg1"/>
                </a:solidFill>
              </a:rPr>
              <a:t>NC DPI AIG Program Website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hlinkClick r:id="rId4"/>
              </a:rPr>
              <a:t>http</a:t>
            </a:r>
            <a:r>
              <a:rPr lang="en-US" dirty="0" smtClean="0">
                <a:hlinkClick r:id="rId4"/>
              </a:rPr>
              <a:t>://www.ncpublicschools.org/academicservices/gifted/</a:t>
            </a:r>
            <a:r>
              <a:rPr lang="en-US" dirty="0" smtClean="0"/>
              <a:t>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NC AIG </a:t>
            </a:r>
            <a:r>
              <a:rPr lang="en-US" dirty="0" err="1" smtClean="0">
                <a:solidFill>
                  <a:schemeClr val="bg1"/>
                </a:solidFill>
              </a:rPr>
              <a:t>WikiSpace</a:t>
            </a:r>
            <a:endParaRPr lang="en-US" dirty="0" smtClean="0">
              <a:solidFill>
                <a:schemeClr val="bg1"/>
              </a:solidFill>
            </a:endParaRPr>
          </a:p>
          <a:p>
            <a:pPr lvl="1">
              <a:buNone/>
            </a:pPr>
            <a:r>
              <a:rPr lang="en-US" dirty="0" smtClean="0">
                <a:hlinkClick r:id="rId5"/>
              </a:rPr>
              <a:t>http://ncaig.ncdpi.wikispaces.net/</a:t>
            </a:r>
            <a:r>
              <a:rPr lang="en-US" dirty="0" smtClean="0"/>
              <a:t> </a:t>
            </a:r>
            <a:endParaRPr lang="en-US" dirty="0" smtClean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/>
          <p:cNvGraphicFramePr>
            <a:graphicFrameLocks noGrp="1"/>
          </p:cNvGraphicFramePr>
          <p:nvPr>
            <p:ph idx="1"/>
          </p:nvPr>
        </p:nvGraphicFramePr>
        <p:xfrm>
          <a:off x="304800" y="1295400"/>
          <a:ext cx="8839200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Picture 10" descr="aig logo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581400" y="3505200"/>
            <a:ext cx="2245928" cy="1981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2" name="Rectangle 11"/>
          <p:cNvSpPr/>
          <p:nvPr/>
        </p:nvSpPr>
        <p:spPr>
          <a:xfrm>
            <a:off x="152401" y="1219201"/>
            <a:ext cx="28194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Excellence in Gifted Education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066800"/>
            <a:ext cx="7924800" cy="49530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The </a:t>
            </a:r>
            <a:r>
              <a:rPr lang="en-US" dirty="0" smtClean="0">
                <a:solidFill>
                  <a:schemeClr val="bg1"/>
                </a:solidFill>
              </a:rPr>
              <a:t>2013-2016 Academically/ Intellectually Gifted (AIG) Plan requires Board of Education approval prior to submission to the North Carolina Department of Instruction.</a:t>
            </a:r>
          </a:p>
          <a:p>
            <a:pPr>
              <a:buNone/>
            </a:pPr>
            <a:r>
              <a:rPr lang="en-US" b="1" dirty="0" smtClean="0">
                <a:solidFill>
                  <a:schemeClr val="bg1"/>
                </a:solidFill>
              </a:rPr>
              <a:t>ACTION </a:t>
            </a:r>
            <a:r>
              <a:rPr lang="en-US" b="1" dirty="0" smtClean="0">
                <a:solidFill>
                  <a:schemeClr val="bg1"/>
                </a:solidFill>
              </a:rPr>
              <a:t>REQUESTED: </a:t>
            </a:r>
            <a:r>
              <a:rPr lang="en-US" b="1" dirty="0" smtClean="0">
                <a:solidFill>
                  <a:schemeClr val="bg1"/>
                </a:solidFill>
              </a:rPr>
              <a:t/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Staff </a:t>
            </a:r>
            <a:r>
              <a:rPr lang="en-US" dirty="0" smtClean="0">
                <a:solidFill>
                  <a:schemeClr val="bg1"/>
                </a:solidFill>
              </a:rPr>
              <a:t>requests that the Onslow County Board of Education entertain a motion to approve the 2013-2016 AIG Plan.</a:t>
            </a:r>
          </a:p>
          <a:p>
            <a:endParaRPr lang="en-US" dirty="0"/>
          </a:p>
        </p:txBody>
      </p:sp>
      <p:pic>
        <p:nvPicPr>
          <p:cNvPr id="4" name="Picture 3" descr="aig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75508" y="5562600"/>
            <a:ext cx="1468492" cy="1295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-1000" t="16000" r="2000" b="18000"/>
          <a:stretch>
            <a:fillRect/>
          </a:stretch>
        </p:blipFill>
        <p:spPr bwMode="auto">
          <a:xfrm>
            <a:off x="0" y="1219200"/>
            <a:ext cx="8991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981200"/>
            <a:ext cx="8763000" cy="4724400"/>
          </a:xfrm>
        </p:spPr>
        <p:txBody>
          <a:bodyPr/>
          <a:lstStyle/>
          <a:p>
            <a:pPr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According to Sally Reis (2006), a cohesive, thoughtful, and comprehensive gifted program design serves three major functions. </a:t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/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>1) It communicates which students’ needs will be </a:t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>    met and how. </a:t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>2) It communicates a plan for implementation and </a:t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>    coordination among the design components. </a:t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>3) It provides a framework for decision-making and </a:t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>    continuous program improvement.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868363"/>
            <a:ext cx="7924800" cy="131127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Purpose of an AIG Plan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NC Definition of AIG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828800"/>
            <a:ext cx="7924800" cy="44196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Article 9B mandates a local AIG plan be developed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N.C.G.S. § 115C-150.5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Performance and/or potential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Intellectual and/or academic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Require differentiation beyond the regular educational program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Outstanding abilities are present in all cultural groups, across economic strata, and in all areas of human endeavors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69925"/>
            <a:ext cx="7924800" cy="131127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AIG Standards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28800"/>
            <a:ext cx="7924800" cy="5334000"/>
          </a:xfrm>
        </p:spPr>
        <p:txBody>
          <a:bodyPr/>
          <a:lstStyle/>
          <a:p>
            <a:pPr marL="971550" lvl="1" indent="-514350">
              <a:buNone/>
            </a:pPr>
            <a:r>
              <a:rPr lang="en-US" dirty="0" smtClean="0">
                <a:solidFill>
                  <a:schemeClr val="bg1"/>
                </a:solidFill>
              </a:rPr>
              <a:t>Adopted by SBE July </a:t>
            </a:r>
            <a:r>
              <a:rPr lang="en-US" dirty="0" smtClean="0">
                <a:solidFill>
                  <a:schemeClr val="bg1"/>
                </a:solidFill>
              </a:rPr>
              <a:t>2009 (Updated 2012)</a:t>
            </a:r>
            <a:endParaRPr lang="en-US" dirty="0" smtClean="0">
              <a:solidFill>
                <a:schemeClr val="bg1"/>
              </a:solidFill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Student Identification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Differentiated Curriculum and Instruction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Personnel and Professional Development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Comprehensive Programming within a Total School Community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Partnerships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Program Accountability </a:t>
            </a:r>
          </a:p>
          <a:p>
            <a:pPr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8229600" cy="131127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Plan Writing Process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915400" cy="54102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Ongoing Formative Data Since 2010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Formal Survey </a:t>
            </a:r>
            <a:r>
              <a:rPr lang="en-US" dirty="0" smtClean="0">
                <a:solidFill>
                  <a:schemeClr val="bg1"/>
                </a:solidFill>
              </a:rPr>
              <a:t>Data Collected	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End of School Year 2011 and 2012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December 2012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Parents, Students, Classroom Teachers, AIG Specialists, School Leadership, and District Leadership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Quality Council Presentation (Spring 2013)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School Based Parent </a:t>
            </a:r>
            <a:r>
              <a:rPr lang="en-US" dirty="0" smtClean="0">
                <a:solidFill>
                  <a:schemeClr val="bg1"/>
                </a:solidFill>
              </a:rPr>
              <a:t>Focus Groups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January – May 2013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AIG </a:t>
            </a:r>
            <a:r>
              <a:rPr lang="en-US" dirty="0" smtClean="0">
                <a:solidFill>
                  <a:schemeClr val="bg1"/>
                </a:solidFill>
              </a:rPr>
              <a:t>Specialists and Leadership </a:t>
            </a:r>
            <a:r>
              <a:rPr lang="en-US" dirty="0" smtClean="0">
                <a:solidFill>
                  <a:schemeClr val="bg1"/>
                </a:solidFill>
              </a:rPr>
              <a:t>Drafted Plan</a:t>
            </a:r>
            <a:endParaRPr lang="en-US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Themes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4040188" cy="620712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Current 2010-2013 Plan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52600"/>
            <a:ext cx="4041775" cy="639762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Proposed 2013-2016 Plan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4"/>
          </p:nvPr>
        </p:nvGraphicFramePr>
        <p:xfrm>
          <a:off x="4645025" y="2678113"/>
          <a:ext cx="4041775" cy="3951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Content Placeholder 6"/>
          <p:cNvGraphicFramePr>
            <a:graphicFrameLocks noGrp="1"/>
          </p:cNvGraphicFramePr>
          <p:nvPr>
            <p:ph sz="half" idx="2"/>
          </p:nvPr>
        </p:nvGraphicFramePr>
        <p:xfrm>
          <a:off x="457200" y="2678113"/>
          <a:ext cx="4040188" cy="3951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  <p:bldGraphic spid="7" grpId="0">
        <p:bldAsOne/>
      </p:bldGraphic>
      <p:bldGraphic spid="8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52400" y="669925"/>
            <a:ext cx="7924800" cy="131127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Progress during 2010-2013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04800" y="1600200"/>
            <a:ext cx="8839200" cy="3810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Identification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Shared Practices and Interpretations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Testing Administrators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Differentiation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District Action Team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Adapting Instruction and Coaching Teachers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Communication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AIG Website | more than 10,000 unique visitors Common Elementary Planning and Meeting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Establishing Middle and High School Networks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898525"/>
            <a:ext cx="7924800" cy="131127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Moving AIG Forward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33400" y="1600200"/>
          <a:ext cx="7924800" cy="381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Diagram 4"/>
          <p:cNvGraphicFramePr/>
          <p:nvPr/>
        </p:nvGraphicFramePr>
        <p:xfrm>
          <a:off x="533400" y="5359400"/>
          <a:ext cx="8001000" cy="149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oy and his bubbles design template">
  <a:themeElements>
    <a:clrScheme name="Default Design 12">
      <a:dk1>
        <a:srgbClr val="CC9900"/>
      </a:dk1>
      <a:lt1>
        <a:srgbClr val="FFF9CF"/>
      </a:lt1>
      <a:dk2>
        <a:srgbClr val="996600"/>
      </a:dk2>
      <a:lt2>
        <a:srgbClr val="808080"/>
      </a:lt2>
      <a:accent1>
        <a:srgbClr val="E9E3B7"/>
      </a:accent1>
      <a:accent2>
        <a:srgbClr val="333399"/>
      </a:accent2>
      <a:accent3>
        <a:srgbClr val="FFFBE4"/>
      </a:accent3>
      <a:accent4>
        <a:srgbClr val="AE8200"/>
      </a:accent4>
      <a:accent5>
        <a:srgbClr val="F2EFD8"/>
      </a:accent5>
      <a:accent6>
        <a:srgbClr val="2D2D8A"/>
      </a:accent6>
      <a:hlink>
        <a:srgbClr val="009999"/>
      </a:hlink>
      <a:folHlink>
        <a:srgbClr val="669900"/>
      </a:folHlink>
    </a:clrScheme>
    <a:fontScheme name="Default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B08200"/>
        </a:dk1>
        <a:lt1>
          <a:srgbClr val="FFF5C9"/>
        </a:lt1>
        <a:dk2>
          <a:srgbClr val="000000"/>
        </a:dk2>
        <a:lt2>
          <a:srgbClr val="969696"/>
        </a:lt2>
        <a:accent1>
          <a:srgbClr val="FDED9B"/>
        </a:accent1>
        <a:accent2>
          <a:srgbClr val="FF9966"/>
        </a:accent2>
        <a:accent3>
          <a:srgbClr val="FFF9E1"/>
        </a:accent3>
        <a:accent4>
          <a:srgbClr val="966E00"/>
        </a:accent4>
        <a:accent5>
          <a:srgbClr val="FEF4CB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F8F8F8"/>
        </a:dk1>
        <a:lt1>
          <a:srgbClr val="FFFFFF"/>
        </a:lt1>
        <a:dk2>
          <a:srgbClr val="000000"/>
        </a:dk2>
        <a:lt2>
          <a:srgbClr val="333333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D4D4D4"/>
        </a:accent4>
        <a:accent5>
          <a:srgbClr val="DCDCDC"/>
        </a:accent5>
        <a:accent6>
          <a:srgbClr val="737373"/>
        </a:accent6>
        <a:hlink>
          <a:srgbClr val="4D4D4D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2D2015"/>
        </a:dk1>
        <a:lt1>
          <a:srgbClr val="FFFFFF"/>
        </a:lt1>
        <a:dk2>
          <a:srgbClr val="808000"/>
        </a:dk2>
        <a:lt2>
          <a:srgbClr val="DFC08D"/>
        </a:lt2>
        <a:accent1>
          <a:srgbClr val="8F8F6D"/>
        </a:accent1>
        <a:accent2>
          <a:srgbClr val="8F5F2F"/>
        </a:accent2>
        <a:accent3>
          <a:srgbClr val="C0C0AA"/>
        </a:accent3>
        <a:accent4>
          <a:srgbClr val="DADADA"/>
        </a:accent4>
        <a:accent5>
          <a:srgbClr val="C6C6BA"/>
        </a:accent5>
        <a:accent6>
          <a:srgbClr val="81552A"/>
        </a:accent6>
        <a:hlink>
          <a:srgbClr val="CCB400"/>
        </a:hlink>
        <a:folHlink>
          <a:srgbClr val="4C5A5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777777"/>
        </a:dk1>
        <a:lt1>
          <a:srgbClr val="FFEFB5"/>
        </a:lt1>
        <a:dk2>
          <a:srgbClr val="818573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C1C2BC"/>
        </a:accent3>
        <a:accent4>
          <a:srgbClr val="DACC9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F8A1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3E3E5C"/>
        </a:dk1>
        <a:lt1>
          <a:srgbClr val="FFFFFF"/>
        </a:lt1>
        <a:dk2>
          <a:srgbClr val="8080AA"/>
        </a:dk2>
        <a:lt2>
          <a:srgbClr val="FFFFFF"/>
        </a:lt2>
        <a:accent1>
          <a:srgbClr val="8982A4"/>
        </a:accent1>
        <a:accent2>
          <a:srgbClr val="9C62CC"/>
        </a:accent2>
        <a:accent3>
          <a:srgbClr val="C0C0D2"/>
        </a:accent3>
        <a:accent4>
          <a:srgbClr val="DADADA"/>
        </a:accent4>
        <a:accent5>
          <a:srgbClr val="C4C1CF"/>
        </a:accent5>
        <a:accent6>
          <a:srgbClr val="8D58B9"/>
        </a:accent6>
        <a:hlink>
          <a:srgbClr val="FDE065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989400"/>
        </a:dk1>
        <a:lt1>
          <a:srgbClr val="FF9900"/>
        </a:lt1>
        <a:dk2>
          <a:srgbClr val="DFD293"/>
        </a:dk2>
        <a:lt2>
          <a:srgbClr val="5C1F00"/>
        </a:lt2>
        <a:accent1>
          <a:srgbClr val="FFCC00"/>
        </a:accent1>
        <a:accent2>
          <a:srgbClr val="BE7960"/>
        </a:accent2>
        <a:accent3>
          <a:srgbClr val="FFCAAA"/>
        </a:accent3>
        <a:accent4>
          <a:srgbClr val="817E00"/>
        </a:accent4>
        <a:accent5>
          <a:srgbClr val="FFE2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5A58"/>
        </a:dk1>
        <a:lt1>
          <a:srgbClr val="FFFFCC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AE"/>
        </a:accent4>
        <a:accent5>
          <a:srgbClr val="AAB8B7"/>
        </a:accent5>
        <a:accent6>
          <a:srgbClr val="6264B4"/>
        </a:accent6>
        <a:hlink>
          <a:srgbClr val="CCCC00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DFFCD"/>
        </a:lt1>
        <a:dk2>
          <a:srgbClr val="0066CC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B8E2"/>
        </a:accent3>
        <a:accent4>
          <a:srgbClr val="D8DAAF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E2A700"/>
        </a:lt1>
        <a:dk2>
          <a:srgbClr val="808000"/>
        </a:dk2>
        <a:lt2>
          <a:srgbClr val="E3EBF1"/>
        </a:lt2>
        <a:accent1>
          <a:srgbClr val="767300"/>
        </a:accent1>
        <a:accent2>
          <a:srgbClr val="468A4B"/>
        </a:accent2>
        <a:accent3>
          <a:srgbClr val="C0C0AA"/>
        </a:accent3>
        <a:accent4>
          <a:srgbClr val="C18E00"/>
        </a:accent4>
        <a:accent5>
          <a:srgbClr val="BDBCAA"/>
        </a:accent5>
        <a:accent6>
          <a:srgbClr val="3F7D43"/>
        </a:accent6>
        <a:hlink>
          <a:srgbClr val="CC9900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669900"/>
        </a:dk1>
        <a:lt1>
          <a:srgbClr val="FFFFAD"/>
        </a:lt1>
        <a:dk2>
          <a:srgbClr val="666699"/>
        </a:dk2>
        <a:lt2>
          <a:srgbClr val="808080"/>
        </a:lt2>
        <a:accent1>
          <a:srgbClr val="F9FECE"/>
        </a:accent1>
        <a:accent2>
          <a:srgbClr val="CCC200"/>
        </a:accent2>
        <a:accent3>
          <a:srgbClr val="FFFFD3"/>
        </a:accent3>
        <a:accent4>
          <a:srgbClr val="568200"/>
        </a:accent4>
        <a:accent5>
          <a:srgbClr val="FBFEE3"/>
        </a:accent5>
        <a:accent6>
          <a:srgbClr val="B9B000"/>
        </a:accent6>
        <a:hlink>
          <a:srgbClr val="0099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FEF3D8"/>
        </a:dk1>
        <a:lt1>
          <a:srgbClr val="FCF9E2"/>
        </a:lt1>
        <a:dk2>
          <a:srgbClr val="808000"/>
        </a:dk2>
        <a:lt2>
          <a:srgbClr val="969696"/>
        </a:lt2>
        <a:accent1>
          <a:srgbClr val="C7AD2D"/>
        </a:accent1>
        <a:accent2>
          <a:srgbClr val="8DC6FF"/>
        </a:accent2>
        <a:accent3>
          <a:srgbClr val="FDFBEE"/>
        </a:accent3>
        <a:accent4>
          <a:srgbClr val="D9D0B8"/>
        </a:accent4>
        <a:accent5>
          <a:srgbClr val="E0D3AD"/>
        </a:accent5>
        <a:accent6>
          <a:srgbClr val="7FB3E7"/>
        </a:accent6>
        <a:hlink>
          <a:srgbClr val="0066CC"/>
        </a:hlink>
        <a:folHlink>
          <a:srgbClr val="768D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CC9900"/>
        </a:dk1>
        <a:lt1>
          <a:srgbClr val="FFF9CF"/>
        </a:lt1>
        <a:dk2>
          <a:srgbClr val="996600"/>
        </a:dk2>
        <a:lt2>
          <a:srgbClr val="808080"/>
        </a:lt2>
        <a:accent1>
          <a:srgbClr val="E9E3B7"/>
        </a:accent1>
        <a:accent2>
          <a:srgbClr val="333399"/>
        </a:accent2>
        <a:accent3>
          <a:srgbClr val="FFFBE4"/>
        </a:accent3>
        <a:accent4>
          <a:srgbClr val="AE8200"/>
        </a:accent4>
        <a:accent5>
          <a:srgbClr val="F2EFD8"/>
        </a:accent5>
        <a:accent6>
          <a:srgbClr val="2D2D8A"/>
        </a:accent6>
        <a:hlink>
          <a:srgbClr val="009999"/>
        </a:hlink>
        <a:folHlink>
          <a:srgbClr val="66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Boy and his bubbles design template</Template>
  <TotalTime>621</TotalTime>
  <Words>314</Words>
  <Application>Microsoft Office PowerPoint</Application>
  <PresentationFormat>On-screen Show (4:3)</PresentationFormat>
  <Paragraphs>90</Paragraphs>
  <Slides>13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Boy and his bubbles design template</vt:lpstr>
      <vt:lpstr>2013-2016  Academically or Intellectually Gifted Strategic Plan  </vt:lpstr>
      <vt:lpstr>Slide 2</vt:lpstr>
      <vt:lpstr>Purpose of an AIG Plan</vt:lpstr>
      <vt:lpstr>NC Definition of AIG</vt:lpstr>
      <vt:lpstr>AIG Standards</vt:lpstr>
      <vt:lpstr>Plan Writing Process</vt:lpstr>
      <vt:lpstr>Themes</vt:lpstr>
      <vt:lpstr>Progress during 2010-2013</vt:lpstr>
      <vt:lpstr>Moving AIG Forward</vt:lpstr>
      <vt:lpstr>Points of Emphasis</vt:lpstr>
      <vt:lpstr>Links / Questions</vt:lpstr>
      <vt:lpstr>Slide 12</vt:lpstr>
      <vt:lpstr>Slide 13</vt:lpstr>
    </vt:vector>
  </TitlesOfParts>
  <Manager/>
  <Company>Onslow County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2010-2013  AIG Strategic Plan  Overview</dc:title>
  <dc:subject/>
  <dc:creator>home</dc:creator>
  <cp:keywords/>
  <dc:description/>
  <cp:lastModifiedBy>Michael Elder</cp:lastModifiedBy>
  <cp:revision>73</cp:revision>
  <cp:lastPrinted>1601-01-01T00:00:00Z</cp:lastPrinted>
  <dcterms:created xsi:type="dcterms:W3CDTF">2010-04-09T17:52:25Z</dcterms:created>
  <dcterms:modified xsi:type="dcterms:W3CDTF">2013-05-06T15:05:28Z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TC010721251033</vt:lpwstr>
  </property>
</Properties>
</file>