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9" r:id="rId3"/>
    <p:sldId id="263" r:id="rId4"/>
    <p:sldId id="260" r:id="rId5"/>
    <p:sldId id="268" r:id="rId6"/>
    <p:sldId id="264" r:id="rId7"/>
    <p:sldId id="266" r:id="rId8"/>
    <p:sldId id="261" r:id="rId9"/>
    <p:sldId id="262" r:id="rId10"/>
    <p:sldId id="270" r:id="rId11"/>
    <p:sldId id="269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6" autoAdjust="0"/>
    <p:restoredTop sz="94660"/>
  </p:normalViewPr>
  <p:slideViewPr>
    <p:cSldViewPr>
      <p:cViewPr varScale="1">
        <p:scale>
          <a:sx n="95" d="100"/>
          <a:sy n="95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3A832-2EC4-423D-8EC3-253C758AA791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A40CDA-4F00-4882-A6A0-5B53055F950A}">
      <dgm:prSet phldrT="[Text]" custT="1"/>
      <dgm:spPr/>
      <dgm:t>
        <a:bodyPr/>
        <a:lstStyle/>
        <a:p>
          <a:r>
            <a:rPr lang="en-US" sz="800" dirty="0" smtClean="0"/>
            <a:t>Nov. 14, 2013</a:t>
          </a:r>
          <a:endParaRPr lang="en-US" sz="800" dirty="0"/>
        </a:p>
      </dgm:t>
    </dgm:pt>
    <dgm:pt modelId="{F182523B-1AE3-4412-948B-809DC956E8A3}" type="parTrans" cxnId="{321BD55A-8635-4007-9F14-78330D0DFA45}">
      <dgm:prSet/>
      <dgm:spPr/>
      <dgm:t>
        <a:bodyPr/>
        <a:lstStyle/>
        <a:p>
          <a:endParaRPr lang="en-US" sz="2000"/>
        </a:p>
      </dgm:t>
    </dgm:pt>
    <dgm:pt modelId="{E01CDBCE-BE61-4810-8642-AD7EB070408A}" type="sibTrans" cxnId="{321BD55A-8635-4007-9F14-78330D0DFA45}">
      <dgm:prSet/>
      <dgm:spPr/>
      <dgm:t>
        <a:bodyPr/>
        <a:lstStyle/>
        <a:p>
          <a:endParaRPr lang="en-US" sz="2000"/>
        </a:p>
      </dgm:t>
    </dgm:pt>
    <dgm:pt modelId="{2864A291-69AE-477D-9982-6A1DA8B53822}">
      <dgm:prSet phldrT="[Text]" custT="1"/>
      <dgm:spPr/>
      <dgm:t>
        <a:bodyPr/>
        <a:lstStyle/>
        <a:p>
          <a:r>
            <a:rPr lang="en-US" sz="1800" dirty="0" smtClean="0"/>
            <a:t>Informational Session</a:t>
          </a:r>
          <a:endParaRPr lang="en-US" sz="1800" dirty="0"/>
        </a:p>
      </dgm:t>
    </dgm:pt>
    <dgm:pt modelId="{ADBC884E-71ED-4A6C-914D-596AF0D62928}" type="parTrans" cxnId="{503F52AA-8257-416B-8780-728738393972}">
      <dgm:prSet/>
      <dgm:spPr/>
      <dgm:t>
        <a:bodyPr/>
        <a:lstStyle/>
        <a:p>
          <a:endParaRPr lang="en-US" sz="2000"/>
        </a:p>
      </dgm:t>
    </dgm:pt>
    <dgm:pt modelId="{96783318-F672-420C-8A0A-7BBD2AEFFCB3}" type="sibTrans" cxnId="{503F52AA-8257-416B-8780-728738393972}">
      <dgm:prSet/>
      <dgm:spPr/>
      <dgm:t>
        <a:bodyPr/>
        <a:lstStyle/>
        <a:p>
          <a:endParaRPr lang="en-US" sz="2000"/>
        </a:p>
      </dgm:t>
    </dgm:pt>
    <dgm:pt modelId="{7B383CF7-8716-4686-A682-4ED8498DCAD6}">
      <dgm:prSet phldrT="[Text]" custT="1"/>
      <dgm:spPr/>
      <dgm:t>
        <a:bodyPr/>
        <a:lstStyle/>
        <a:p>
          <a:r>
            <a:rPr lang="en-US" sz="1050" dirty="0" smtClean="0"/>
            <a:t>Dec. 19, 2013</a:t>
          </a:r>
          <a:endParaRPr lang="en-US" sz="1050" dirty="0"/>
        </a:p>
      </dgm:t>
    </dgm:pt>
    <dgm:pt modelId="{DCFA738B-BC4F-42D8-B44F-55CD6EB4F9F6}" type="parTrans" cxnId="{D7564704-EAB0-4BB4-B7A8-AAE2A2953BF5}">
      <dgm:prSet/>
      <dgm:spPr/>
      <dgm:t>
        <a:bodyPr/>
        <a:lstStyle/>
        <a:p>
          <a:endParaRPr lang="en-US" sz="2000"/>
        </a:p>
      </dgm:t>
    </dgm:pt>
    <dgm:pt modelId="{0DAE09C0-C5F8-4024-B4BD-0C8567374A9D}" type="sibTrans" cxnId="{D7564704-EAB0-4BB4-B7A8-AAE2A2953BF5}">
      <dgm:prSet/>
      <dgm:spPr/>
      <dgm:t>
        <a:bodyPr/>
        <a:lstStyle/>
        <a:p>
          <a:endParaRPr lang="en-US" sz="2000"/>
        </a:p>
      </dgm:t>
    </dgm:pt>
    <dgm:pt modelId="{4FDE15B7-9AF1-4854-82D3-F040A3A8D15D}">
      <dgm:prSet phldrT="[Text]" custT="1"/>
      <dgm:spPr/>
      <dgm:t>
        <a:bodyPr/>
        <a:lstStyle/>
        <a:p>
          <a:r>
            <a:rPr lang="en-US" sz="1800" dirty="0" smtClean="0"/>
            <a:t>Intent Forms due to Michael </a:t>
          </a:r>
          <a:r>
            <a:rPr lang="en-US" sz="1800" dirty="0" smtClean="0"/>
            <a:t>Elder &amp; Michelle Chadwick</a:t>
          </a:r>
          <a:endParaRPr lang="en-US" sz="1800" dirty="0"/>
        </a:p>
      </dgm:t>
    </dgm:pt>
    <dgm:pt modelId="{DDB9CBEE-DAB3-4B5E-A6BA-E57436A36A2C}" type="parTrans" cxnId="{DD5D5F85-C024-433C-B3ED-1CDCC14ADD19}">
      <dgm:prSet/>
      <dgm:spPr/>
      <dgm:t>
        <a:bodyPr/>
        <a:lstStyle/>
        <a:p>
          <a:endParaRPr lang="en-US" sz="2000"/>
        </a:p>
      </dgm:t>
    </dgm:pt>
    <dgm:pt modelId="{42C5982B-E804-45C7-81E0-1BAC54BCA750}" type="sibTrans" cxnId="{DD5D5F85-C024-433C-B3ED-1CDCC14ADD19}">
      <dgm:prSet/>
      <dgm:spPr/>
      <dgm:t>
        <a:bodyPr/>
        <a:lstStyle/>
        <a:p>
          <a:endParaRPr lang="en-US" sz="2000"/>
        </a:p>
      </dgm:t>
    </dgm:pt>
    <dgm:pt modelId="{D4A60D1B-AD1F-40C3-9195-DA80D51ECB13}">
      <dgm:prSet phldrT="[Text]" custT="1"/>
      <dgm:spPr/>
      <dgm:t>
        <a:bodyPr/>
        <a:lstStyle/>
        <a:p>
          <a:r>
            <a:rPr lang="en-US" sz="1050" dirty="0" smtClean="0"/>
            <a:t>Jan. 8, 2014</a:t>
          </a:r>
          <a:endParaRPr lang="en-US" sz="1050" dirty="0"/>
        </a:p>
      </dgm:t>
    </dgm:pt>
    <dgm:pt modelId="{D851A773-5D92-4B26-A1E8-B3133ADA273F}" type="parTrans" cxnId="{D2D50D01-E7A6-4BC4-901D-B83BB9F56AC8}">
      <dgm:prSet/>
      <dgm:spPr/>
      <dgm:t>
        <a:bodyPr/>
        <a:lstStyle/>
        <a:p>
          <a:endParaRPr lang="en-US" sz="2000"/>
        </a:p>
      </dgm:t>
    </dgm:pt>
    <dgm:pt modelId="{FAF4521D-1937-4C8A-BBF4-E0BB1442F2A3}" type="sibTrans" cxnId="{D2D50D01-E7A6-4BC4-901D-B83BB9F56AC8}">
      <dgm:prSet/>
      <dgm:spPr/>
      <dgm:t>
        <a:bodyPr/>
        <a:lstStyle/>
        <a:p>
          <a:endParaRPr lang="en-US" sz="2000"/>
        </a:p>
      </dgm:t>
    </dgm:pt>
    <dgm:pt modelId="{C5C8B1F3-E841-4060-A485-6B8071F34B9F}">
      <dgm:prSet phldrT="[Text]" custT="1"/>
      <dgm:spPr/>
      <dgm:t>
        <a:bodyPr/>
        <a:lstStyle/>
        <a:p>
          <a:r>
            <a:rPr lang="en-US" sz="1800" dirty="0" smtClean="0"/>
            <a:t>Applicants will be notified by or before this date</a:t>
          </a:r>
          <a:endParaRPr lang="en-US" sz="1800" dirty="0"/>
        </a:p>
      </dgm:t>
    </dgm:pt>
    <dgm:pt modelId="{212A103D-7314-47DE-B4F9-A3D7E9649185}" type="parTrans" cxnId="{AE0F77E0-6417-4D3A-B87F-E3B580E82827}">
      <dgm:prSet/>
      <dgm:spPr/>
      <dgm:t>
        <a:bodyPr/>
        <a:lstStyle/>
        <a:p>
          <a:endParaRPr lang="en-US" sz="2000"/>
        </a:p>
      </dgm:t>
    </dgm:pt>
    <dgm:pt modelId="{9F1CD212-5203-4B34-A261-144A82EF3BC3}" type="sibTrans" cxnId="{AE0F77E0-6417-4D3A-B87F-E3B580E82827}">
      <dgm:prSet/>
      <dgm:spPr/>
      <dgm:t>
        <a:bodyPr/>
        <a:lstStyle/>
        <a:p>
          <a:endParaRPr lang="en-US" sz="2000"/>
        </a:p>
      </dgm:t>
    </dgm:pt>
    <dgm:pt modelId="{4AE19454-03E9-4B3C-9335-0233D1AEBA40}">
      <dgm:prSet phldrT="[Text]" custT="1"/>
      <dgm:spPr/>
      <dgm:t>
        <a:bodyPr/>
        <a:lstStyle/>
        <a:p>
          <a:r>
            <a:rPr lang="en-US" sz="1050" dirty="0" smtClean="0"/>
            <a:t>Feb. 14, 2014</a:t>
          </a:r>
          <a:endParaRPr lang="en-US" sz="1050" dirty="0"/>
        </a:p>
      </dgm:t>
    </dgm:pt>
    <dgm:pt modelId="{C1435670-DDE5-407B-BA8F-004252DAB079}" type="parTrans" cxnId="{34A8B748-CC66-43A8-AA6C-A5630DAEFD3D}">
      <dgm:prSet/>
      <dgm:spPr/>
      <dgm:t>
        <a:bodyPr/>
        <a:lstStyle/>
        <a:p>
          <a:endParaRPr lang="en-US" sz="2000"/>
        </a:p>
      </dgm:t>
    </dgm:pt>
    <dgm:pt modelId="{A0314DE4-FBA8-44C0-AC55-57A56B73E165}" type="sibTrans" cxnId="{34A8B748-CC66-43A8-AA6C-A5630DAEFD3D}">
      <dgm:prSet/>
      <dgm:spPr/>
      <dgm:t>
        <a:bodyPr/>
        <a:lstStyle/>
        <a:p>
          <a:endParaRPr lang="en-US" sz="2000"/>
        </a:p>
      </dgm:t>
    </dgm:pt>
    <dgm:pt modelId="{B690E4AD-4C09-4EFB-8E86-CF7C98E3F3AB}">
      <dgm:prSet phldrT="[Text]" custT="1"/>
      <dgm:spPr/>
      <dgm:t>
        <a:bodyPr/>
        <a:lstStyle/>
        <a:p>
          <a:r>
            <a:rPr lang="en-US" sz="1800" dirty="0" smtClean="0"/>
            <a:t>Complete application with ECU</a:t>
          </a:r>
          <a:endParaRPr lang="en-US" sz="1800" dirty="0"/>
        </a:p>
      </dgm:t>
    </dgm:pt>
    <dgm:pt modelId="{6B7E3B96-23C9-4F63-9149-6B35FA2FE67C}" type="parTrans" cxnId="{CCEF99D6-F47D-487E-BE41-A7B94DA10D1E}">
      <dgm:prSet/>
      <dgm:spPr/>
      <dgm:t>
        <a:bodyPr/>
        <a:lstStyle/>
        <a:p>
          <a:endParaRPr lang="en-US" sz="2000"/>
        </a:p>
      </dgm:t>
    </dgm:pt>
    <dgm:pt modelId="{0CA33886-FA58-4289-9A85-56C884EA9A95}" type="sibTrans" cxnId="{CCEF99D6-F47D-487E-BE41-A7B94DA10D1E}">
      <dgm:prSet/>
      <dgm:spPr/>
      <dgm:t>
        <a:bodyPr/>
        <a:lstStyle/>
        <a:p>
          <a:endParaRPr lang="en-US" sz="2000"/>
        </a:p>
      </dgm:t>
    </dgm:pt>
    <dgm:pt modelId="{DF37E500-0D6C-4C79-9BCA-CEAA220E7EF2}">
      <dgm:prSet phldrT="[Text]" custT="1"/>
      <dgm:spPr/>
      <dgm:t>
        <a:bodyPr/>
        <a:lstStyle/>
        <a:p>
          <a:r>
            <a:rPr lang="en-US" sz="1800" dirty="0" smtClean="0"/>
            <a:t>Receive Banner ID, and send needed information to ECU</a:t>
          </a:r>
          <a:endParaRPr lang="en-US" sz="1800" dirty="0"/>
        </a:p>
      </dgm:t>
    </dgm:pt>
    <dgm:pt modelId="{BAEF1B11-DFCC-4CF0-9D46-090FC2041034}" type="parTrans" cxnId="{19A608ED-8068-4755-9C8C-AD9B84FD3807}">
      <dgm:prSet/>
      <dgm:spPr/>
      <dgm:t>
        <a:bodyPr/>
        <a:lstStyle/>
        <a:p>
          <a:endParaRPr lang="en-US" sz="2000"/>
        </a:p>
      </dgm:t>
    </dgm:pt>
    <dgm:pt modelId="{B220B3D1-F829-494A-ACE5-C4E7BD81EAFF}" type="sibTrans" cxnId="{19A608ED-8068-4755-9C8C-AD9B84FD3807}">
      <dgm:prSet/>
      <dgm:spPr/>
      <dgm:t>
        <a:bodyPr/>
        <a:lstStyle/>
        <a:p>
          <a:endParaRPr lang="en-US" sz="2000"/>
        </a:p>
      </dgm:t>
    </dgm:pt>
    <dgm:pt modelId="{5A1384E5-BF38-4684-BA8A-CCF9FB6FB855}">
      <dgm:prSet phldrT="[Text]" custT="1"/>
      <dgm:spPr/>
      <dgm:t>
        <a:bodyPr/>
        <a:lstStyle/>
        <a:p>
          <a:r>
            <a:rPr lang="en-US" sz="1050" dirty="0" smtClean="0"/>
            <a:t>June/</a:t>
          </a:r>
          <a:br>
            <a:rPr lang="en-US" sz="1050" dirty="0" smtClean="0"/>
          </a:br>
          <a:r>
            <a:rPr lang="en-US" sz="1050" dirty="0" smtClean="0"/>
            <a:t>Summer </a:t>
          </a:r>
          <a:r>
            <a:rPr lang="en-US" sz="1050" dirty="0" smtClean="0"/>
            <a:t>2014</a:t>
          </a:r>
          <a:endParaRPr lang="en-US" sz="1050" dirty="0"/>
        </a:p>
      </dgm:t>
    </dgm:pt>
    <dgm:pt modelId="{0E2C3AF2-DE30-472F-893C-10A18D98F70E}" type="parTrans" cxnId="{A6166F77-D583-41F8-A03B-65D4738D3D37}">
      <dgm:prSet/>
      <dgm:spPr/>
      <dgm:t>
        <a:bodyPr/>
        <a:lstStyle/>
        <a:p>
          <a:endParaRPr lang="en-US" sz="2000"/>
        </a:p>
      </dgm:t>
    </dgm:pt>
    <dgm:pt modelId="{A4F0FBE9-5D50-4A91-AA67-F48FBED718A5}" type="sibTrans" cxnId="{A6166F77-D583-41F8-A03B-65D4738D3D37}">
      <dgm:prSet/>
      <dgm:spPr/>
      <dgm:t>
        <a:bodyPr/>
        <a:lstStyle/>
        <a:p>
          <a:endParaRPr lang="en-US" sz="2000"/>
        </a:p>
      </dgm:t>
    </dgm:pt>
    <dgm:pt modelId="{EA46397D-5697-49E6-83D6-581B2967833F}">
      <dgm:prSet phldrT="[Text]" custT="1"/>
      <dgm:spPr/>
      <dgm:t>
        <a:bodyPr/>
        <a:lstStyle/>
        <a:p>
          <a:r>
            <a:rPr lang="en-US" sz="1800" dirty="0" smtClean="0"/>
            <a:t>Intro to Gifted (Course 1) and Summer Internship at Camp</a:t>
          </a:r>
          <a:endParaRPr lang="en-US" sz="1800" dirty="0"/>
        </a:p>
      </dgm:t>
    </dgm:pt>
    <dgm:pt modelId="{141373AB-ADED-4160-A982-2C106B072A54}" type="parTrans" cxnId="{E973024A-403B-47AF-8821-8C081542F19B}">
      <dgm:prSet/>
      <dgm:spPr/>
      <dgm:t>
        <a:bodyPr/>
        <a:lstStyle/>
        <a:p>
          <a:endParaRPr lang="en-US" sz="2000"/>
        </a:p>
      </dgm:t>
    </dgm:pt>
    <dgm:pt modelId="{18221F3E-7F38-4381-B8DA-A069C86C5842}" type="sibTrans" cxnId="{E973024A-403B-47AF-8821-8C081542F19B}">
      <dgm:prSet/>
      <dgm:spPr/>
      <dgm:t>
        <a:bodyPr/>
        <a:lstStyle/>
        <a:p>
          <a:endParaRPr lang="en-US" sz="2000"/>
        </a:p>
      </dgm:t>
    </dgm:pt>
    <dgm:pt modelId="{38CEC0B7-5138-4D54-B570-3B457770E5D8}">
      <dgm:prSet phldrT="[Text]" custT="1"/>
      <dgm:spPr/>
      <dgm:t>
        <a:bodyPr/>
        <a:lstStyle/>
        <a:p>
          <a:r>
            <a:rPr lang="en-US" sz="1050" dirty="0" smtClean="0"/>
            <a:t>Fall </a:t>
          </a:r>
          <a:r>
            <a:rPr lang="en-US" sz="1050" dirty="0" smtClean="0"/>
            <a:t>2014</a:t>
          </a:r>
          <a:endParaRPr lang="en-US" sz="1050" dirty="0"/>
        </a:p>
      </dgm:t>
    </dgm:pt>
    <dgm:pt modelId="{163FD2B4-3408-4A3D-83B6-61D886AE612D}" type="parTrans" cxnId="{A05D6AF3-31E1-4A92-A06A-B24B397EF57F}">
      <dgm:prSet/>
      <dgm:spPr/>
      <dgm:t>
        <a:bodyPr/>
        <a:lstStyle/>
        <a:p>
          <a:endParaRPr lang="en-US" sz="2000"/>
        </a:p>
      </dgm:t>
    </dgm:pt>
    <dgm:pt modelId="{3FF5FA0A-D3A1-4123-971C-31FA95C5FC59}" type="sibTrans" cxnId="{A05D6AF3-31E1-4A92-A06A-B24B397EF57F}">
      <dgm:prSet/>
      <dgm:spPr/>
      <dgm:t>
        <a:bodyPr/>
        <a:lstStyle/>
        <a:p>
          <a:endParaRPr lang="en-US" sz="2000"/>
        </a:p>
      </dgm:t>
    </dgm:pt>
    <dgm:pt modelId="{B0B589C2-5027-4F41-9D7E-C895849F972C}">
      <dgm:prSet phldrT="[Text]" custT="1"/>
      <dgm:spPr/>
      <dgm:t>
        <a:bodyPr/>
        <a:lstStyle/>
        <a:p>
          <a:r>
            <a:rPr lang="en-US" sz="1800" dirty="0" smtClean="0"/>
            <a:t>Methods and Materials in Gifted (Online)</a:t>
          </a:r>
          <a:endParaRPr lang="en-US" sz="1800" dirty="0"/>
        </a:p>
      </dgm:t>
    </dgm:pt>
    <dgm:pt modelId="{E262D2C4-85CA-4DAA-B09D-3758D52D6622}" type="parTrans" cxnId="{9986D10B-D629-4CFC-8B2F-01C42890B215}">
      <dgm:prSet/>
      <dgm:spPr/>
      <dgm:t>
        <a:bodyPr/>
        <a:lstStyle/>
        <a:p>
          <a:endParaRPr lang="en-US" sz="2000"/>
        </a:p>
      </dgm:t>
    </dgm:pt>
    <dgm:pt modelId="{2B33F751-8B56-4D87-BEC0-5E99BA9A9064}" type="sibTrans" cxnId="{9986D10B-D629-4CFC-8B2F-01C42890B215}">
      <dgm:prSet/>
      <dgm:spPr/>
      <dgm:t>
        <a:bodyPr/>
        <a:lstStyle/>
        <a:p>
          <a:endParaRPr lang="en-US" sz="2000"/>
        </a:p>
      </dgm:t>
    </dgm:pt>
    <dgm:pt modelId="{DB096642-0183-4F4A-9006-106237C408FF}">
      <dgm:prSet phldrT="[Text]" custT="1"/>
      <dgm:spPr/>
      <dgm:t>
        <a:bodyPr/>
        <a:lstStyle/>
        <a:p>
          <a:r>
            <a:rPr lang="en-US" sz="1050" dirty="0" smtClean="0"/>
            <a:t>Spring </a:t>
          </a:r>
          <a:r>
            <a:rPr lang="en-US" sz="1050" dirty="0" smtClean="0"/>
            <a:t>2015</a:t>
          </a:r>
          <a:endParaRPr lang="en-US" sz="1050" dirty="0"/>
        </a:p>
      </dgm:t>
    </dgm:pt>
    <dgm:pt modelId="{173BB063-A262-4B7A-8F5F-F36BC3DB3809}" type="parTrans" cxnId="{FF8566C3-8A98-4935-9920-D05CB374ACF5}">
      <dgm:prSet/>
      <dgm:spPr/>
      <dgm:t>
        <a:bodyPr/>
        <a:lstStyle/>
        <a:p>
          <a:endParaRPr lang="en-US" sz="2000"/>
        </a:p>
      </dgm:t>
    </dgm:pt>
    <dgm:pt modelId="{52E630AB-4050-4A11-8862-1F7CB8BB53DE}" type="sibTrans" cxnId="{FF8566C3-8A98-4935-9920-D05CB374ACF5}">
      <dgm:prSet/>
      <dgm:spPr/>
      <dgm:t>
        <a:bodyPr/>
        <a:lstStyle/>
        <a:p>
          <a:endParaRPr lang="en-US" sz="2000"/>
        </a:p>
      </dgm:t>
    </dgm:pt>
    <dgm:pt modelId="{58E07102-44A5-490A-9DB8-50ECE6F0149C}">
      <dgm:prSet phldrT="[Text]" custT="1"/>
      <dgm:spPr/>
      <dgm:t>
        <a:bodyPr/>
        <a:lstStyle/>
        <a:p>
          <a:r>
            <a:rPr lang="en-US" sz="1800" dirty="0" smtClean="0"/>
            <a:t>Differentiated Curriculum for Gifted (Online)</a:t>
          </a:r>
          <a:endParaRPr lang="en-US" sz="1800" dirty="0"/>
        </a:p>
      </dgm:t>
    </dgm:pt>
    <dgm:pt modelId="{ED93731D-32BF-41F0-B402-1421B176071D}" type="parTrans" cxnId="{33631BCA-55E0-4D7D-BE24-E34140221427}">
      <dgm:prSet/>
      <dgm:spPr/>
      <dgm:t>
        <a:bodyPr/>
        <a:lstStyle/>
        <a:p>
          <a:endParaRPr lang="en-US" sz="2000"/>
        </a:p>
      </dgm:t>
    </dgm:pt>
    <dgm:pt modelId="{E96BE364-120B-4549-BF22-95D0FA97DF9A}" type="sibTrans" cxnId="{33631BCA-55E0-4D7D-BE24-E34140221427}">
      <dgm:prSet/>
      <dgm:spPr/>
      <dgm:t>
        <a:bodyPr/>
        <a:lstStyle/>
        <a:p>
          <a:endParaRPr lang="en-US" sz="2000"/>
        </a:p>
      </dgm:t>
    </dgm:pt>
    <dgm:pt modelId="{5E3F0A6C-7F41-4459-BBB4-72337D592927}">
      <dgm:prSet phldrT="[Text]" custT="1"/>
      <dgm:spPr/>
      <dgm:t>
        <a:bodyPr/>
        <a:lstStyle/>
        <a:p>
          <a:r>
            <a:rPr lang="en-US" sz="1050" dirty="0" smtClean="0"/>
            <a:t>Summer </a:t>
          </a:r>
          <a:r>
            <a:rPr lang="en-US" sz="1050" dirty="0" smtClean="0"/>
            <a:t>2015</a:t>
          </a:r>
          <a:endParaRPr lang="en-US" sz="1050" dirty="0"/>
        </a:p>
      </dgm:t>
    </dgm:pt>
    <dgm:pt modelId="{2F78694D-27E3-4F6C-88E2-A543C2A833FB}" type="parTrans" cxnId="{C22E2B53-4E68-4979-9EDC-825767C5C1B9}">
      <dgm:prSet/>
      <dgm:spPr/>
      <dgm:t>
        <a:bodyPr/>
        <a:lstStyle/>
        <a:p>
          <a:endParaRPr lang="en-US" sz="2000"/>
        </a:p>
      </dgm:t>
    </dgm:pt>
    <dgm:pt modelId="{6D5A7B65-FC6D-4308-A96F-4229514A8D8E}" type="sibTrans" cxnId="{C22E2B53-4E68-4979-9EDC-825767C5C1B9}">
      <dgm:prSet/>
      <dgm:spPr/>
      <dgm:t>
        <a:bodyPr/>
        <a:lstStyle/>
        <a:p>
          <a:endParaRPr lang="en-US" sz="2000"/>
        </a:p>
      </dgm:t>
    </dgm:pt>
    <dgm:pt modelId="{1C5581C1-F604-4EF2-9D45-C12D35B8A518}">
      <dgm:prSet phldrT="[Text]" custT="1"/>
      <dgm:spPr/>
      <dgm:t>
        <a:bodyPr/>
        <a:lstStyle/>
        <a:p>
          <a:r>
            <a:rPr lang="en-US" sz="1800" dirty="0" smtClean="0"/>
            <a:t>Summer Course and Practicum in/near Greenville</a:t>
          </a:r>
          <a:endParaRPr lang="en-US" sz="1800" dirty="0"/>
        </a:p>
      </dgm:t>
    </dgm:pt>
    <dgm:pt modelId="{66A21C36-C764-4A88-9CB6-94C31F390DE7}" type="parTrans" cxnId="{4CF7203D-100E-4A52-8C30-02FD88491ADC}">
      <dgm:prSet/>
      <dgm:spPr/>
      <dgm:t>
        <a:bodyPr/>
        <a:lstStyle/>
        <a:p>
          <a:endParaRPr lang="en-US" sz="2000"/>
        </a:p>
      </dgm:t>
    </dgm:pt>
    <dgm:pt modelId="{C31D38F5-89AD-48E8-855E-2B44F757BFA8}" type="sibTrans" cxnId="{4CF7203D-100E-4A52-8C30-02FD88491ADC}">
      <dgm:prSet/>
      <dgm:spPr/>
      <dgm:t>
        <a:bodyPr/>
        <a:lstStyle/>
        <a:p>
          <a:endParaRPr lang="en-US" sz="2000"/>
        </a:p>
      </dgm:t>
    </dgm:pt>
    <dgm:pt modelId="{F7F8CE78-30C7-42BF-BDDA-20FA73B28E43}" type="pres">
      <dgm:prSet presAssocID="{FCE3A832-2EC4-423D-8EC3-253C758AA7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8AF98E-58C5-4458-8CF4-5D2992CE1BE7}" type="pres">
      <dgm:prSet presAssocID="{77A40CDA-4F00-4882-A6A0-5B53055F950A}" presName="composite" presStyleCnt="0"/>
      <dgm:spPr/>
    </dgm:pt>
    <dgm:pt modelId="{64805D3C-AA53-4853-8EED-ED3CBD21E6E2}" type="pres">
      <dgm:prSet presAssocID="{77A40CDA-4F00-4882-A6A0-5B53055F950A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6EDC1-CD2A-4D04-A556-4067A11E3161}" type="pres">
      <dgm:prSet presAssocID="{77A40CDA-4F00-4882-A6A0-5B53055F950A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EC75-ADBA-4715-B9B1-A8266500AA70}" type="pres">
      <dgm:prSet presAssocID="{E01CDBCE-BE61-4810-8642-AD7EB070408A}" presName="sp" presStyleCnt="0"/>
      <dgm:spPr/>
    </dgm:pt>
    <dgm:pt modelId="{0F210E60-6E1C-49BB-B921-2FD9E18F47B8}" type="pres">
      <dgm:prSet presAssocID="{7B383CF7-8716-4686-A682-4ED8498DCAD6}" presName="composite" presStyleCnt="0"/>
      <dgm:spPr/>
    </dgm:pt>
    <dgm:pt modelId="{B2FC2AAB-9EC6-4E96-B24F-C473B8E6E3BB}" type="pres">
      <dgm:prSet presAssocID="{7B383CF7-8716-4686-A682-4ED8498DCAD6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ACAA-E9E5-47B2-9839-262B02B71F1D}" type="pres">
      <dgm:prSet presAssocID="{7B383CF7-8716-4686-A682-4ED8498DCAD6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8AE65-1162-4BE2-8FEB-DF9D770F4852}" type="pres">
      <dgm:prSet presAssocID="{0DAE09C0-C5F8-4024-B4BD-0C8567374A9D}" presName="sp" presStyleCnt="0"/>
      <dgm:spPr/>
    </dgm:pt>
    <dgm:pt modelId="{91EF2629-27BB-4A3C-AF44-5AD744E0F62B}" type="pres">
      <dgm:prSet presAssocID="{D4A60D1B-AD1F-40C3-9195-DA80D51ECB13}" presName="composite" presStyleCnt="0"/>
      <dgm:spPr/>
    </dgm:pt>
    <dgm:pt modelId="{A9910D09-1B95-45D4-9509-76343CB17D2F}" type="pres">
      <dgm:prSet presAssocID="{D4A60D1B-AD1F-40C3-9195-DA80D51ECB13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65CBF-CA13-402B-A6A9-1F09E1D571C4}" type="pres">
      <dgm:prSet presAssocID="{D4A60D1B-AD1F-40C3-9195-DA80D51ECB13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821A9-111E-4C41-9D5D-CF5B992C3DD7}" type="pres">
      <dgm:prSet presAssocID="{FAF4521D-1937-4C8A-BBF4-E0BB1442F2A3}" presName="sp" presStyleCnt="0"/>
      <dgm:spPr/>
    </dgm:pt>
    <dgm:pt modelId="{10D711D4-A142-4401-BF69-86577FDFC7AA}" type="pres">
      <dgm:prSet presAssocID="{4AE19454-03E9-4B3C-9335-0233D1AEBA40}" presName="composite" presStyleCnt="0"/>
      <dgm:spPr/>
    </dgm:pt>
    <dgm:pt modelId="{C8F2CB3F-9512-4523-A6D1-E2C40489E52F}" type="pres">
      <dgm:prSet presAssocID="{4AE19454-03E9-4B3C-9335-0233D1AEBA40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B714D-B761-417A-94C6-E9EBA5843C57}" type="pres">
      <dgm:prSet presAssocID="{4AE19454-03E9-4B3C-9335-0233D1AEBA40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0CA29-ECD9-4C1C-AB1B-2AF53B060A75}" type="pres">
      <dgm:prSet presAssocID="{A0314DE4-FBA8-44C0-AC55-57A56B73E165}" presName="sp" presStyleCnt="0"/>
      <dgm:spPr/>
    </dgm:pt>
    <dgm:pt modelId="{1F671D97-73D3-4747-A2F9-3605EB51D434}" type="pres">
      <dgm:prSet presAssocID="{5A1384E5-BF38-4684-BA8A-CCF9FB6FB855}" presName="composite" presStyleCnt="0"/>
      <dgm:spPr/>
    </dgm:pt>
    <dgm:pt modelId="{334FE4AC-EC03-4D19-8DBE-D8226446AC4D}" type="pres">
      <dgm:prSet presAssocID="{5A1384E5-BF38-4684-BA8A-CCF9FB6FB855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9CA5D-3C58-41B8-B538-AA326B199A08}" type="pres">
      <dgm:prSet presAssocID="{5A1384E5-BF38-4684-BA8A-CCF9FB6FB855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632B2-53BB-407C-AC4A-1EA697029CB7}" type="pres">
      <dgm:prSet presAssocID="{A4F0FBE9-5D50-4A91-AA67-F48FBED718A5}" presName="sp" presStyleCnt="0"/>
      <dgm:spPr/>
    </dgm:pt>
    <dgm:pt modelId="{DB03B4BA-852E-4FBF-B6FF-0844A23B8095}" type="pres">
      <dgm:prSet presAssocID="{38CEC0B7-5138-4D54-B570-3B457770E5D8}" presName="composite" presStyleCnt="0"/>
      <dgm:spPr/>
    </dgm:pt>
    <dgm:pt modelId="{3C12B500-0187-420E-992F-8CC50222574C}" type="pres">
      <dgm:prSet presAssocID="{38CEC0B7-5138-4D54-B570-3B457770E5D8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C6AEC-BE7B-4A16-85A3-CDE2477758CF}" type="pres">
      <dgm:prSet presAssocID="{38CEC0B7-5138-4D54-B570-3B457770E5D8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1559A-B282-451A-9E95-D6522EBDD166}" type="pres">
      <dgm:prSet presAssocID="{3FF5FA0A-D3A1-4123-971C-31FA95C5FC59}" presName="sp" presStyleCnt="0"/>
      <dgm:spPr/>
    </dgm:pt>
    <dgm:pt modelId="{63E7BD96-038A-4A52-9FDB-2C325D078C2F}" type="pres">
      <dgm:prSet presAssocID="{DB096642-0183-4F4A-9006-106237C408FF}" presName="composite" presStyleCnt="0"/>
      <dgm:spPr/>
    </dgm:pt>
    <dgm:pt modelId="{B45B3AC2-C66C-412F-BE59-E5B9D3B7F782}" type="pres">
      <dgm:prSet presAssocID="{DB096642-0183-4F4A-9006-106237C408FF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EB503-983D-4778-B924-1F02E5B0F9C5}" type="pres">
      <dgm:prSet presAssocID="{DB096642-0183-4F4A-9006-106237C408FF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D0BFD-403A-42DB-9BD0-306D4BC3E28B}" type="pres">
      <dgm:prSet presAssocID="{52E630AB-4050-4A11-8862-1F7CB8BB53DE}" presName="sp" presStyleCnt="0"/>
      <dgm:spPr/>
    </dgm:pt>
    <dgm:pt modelId="{F114B3FD-87C7-4450-B8DF-59CCBE04C0ED}" type="pres">
      <dgm:prSet presAssocID="{5E3F0A6C-7F41-4459-BBB4-72337D592927}" presName="composite" presStyleCnt="0"/>
      <dgm:spPr/>
    </dgm:pt>
    <dgm:pt modelId="{6DB91B05-6E5A-43DD-8F6C-116EFCF301B9}" type="pres">
      <dgm:prSet presAssocID="{5E3F0A6C-7F41-4459-BBB4-72337D592927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3D0F3-278E-445A-A6F7-7BDF9457A116}" type="pres">
      <dgm:prSet presAssocID="{5E3F0A6C-7F41-4459-BBB4-72337D592927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B1B7FA-D629-4096-9136-17200AEB82E5}" type="presOf" srcId="{DB096642-0183-4F4A-9006-106237C408FF}" destId="{B45B3AC2-C66C-412F-BE59-E5B9D3B7F782}" srcOrd="0" destOrd="0" presId="urn:microsoft.com/office/officeart/2005/8/layout/chevron2"/>
    <dgm:cxn modelId="{33631BCA-55E0-4D7D-BE24-E34140221427}" srcId="{DB096642-0183-4F4A-9006-106237C408FF}" destId="{58E07102-44A5-490A-9DB8-50ECE6F0149C}" srcOrd="0" destOrd="0" parTransId="{ED93731D-32BF-41F0-B402-1421B176071D}" sibTransId="{E96BE364-120B-4549-BF22-95D0FA97DF9A}"/>
    <dgm:cxn modelId="{AE0F77E0-6417-4D3A-B87F-E3B580E82827}" srcId="{D4A60D1B-AD1F-40C3-9195-DA80D51ECB13}" destId="{C5C8B1F3-E841-4060-A485-6B8071F34B9F}" srcOrd="0" destOrd="0" parTransId="{212A103D-7314-47DE-B4F9-A3D7E9649185}" sibTransId="{9F1CD212-5203-4B34-A261-144A82EF3BC3}"/>
    <dgm:cxn modelId="{FA93EB57-411C-4777-9042-74CDEDF995B7}" type="presOf" srcId="{77A40CDA-4F00-4882-A6A0-5B53055F950A}" destId="{64805D3C-AA53-4853-8EED-ED3CBD21E6E2}" srcOrd="0" destOrd="0" presId="urn:microsoft.com/office/officeart/2005/8/layout/chevron2"/>
    <dgm:cxn modelId="{DD5D5F85-C024-433C-B3ED-1CDCC14ADD19}" srcId="{7B383CF7-8716-4686-A682-4ED8498DCAD6}" destId="{4FDE15B7-9AF1-4854-82D3-F040A3A8D15D}" srcOrd="0" destOrd="0" parTransId="{DDB9CBEE-DAB3-4B5E-A6BA-E57436A36A2C}" sibTransId="{42C5982B-E804-45C7-81E0-1BAC54BCA750}"/>
    <dgm:cxn modelId="{D2D50D01-E7A6-4BC4-901D-B83BB9F56AC8}" srcId="{FCE3A832-2EC4-423D-8EC3-253C758AA791}" destId="{D4A60D1B-AD1F-40C3-9195-DA80D51ECB13}" srcOrd="2" destOrd="0" parTransId="{D851A773-5D92-4B26-A1E8-B3133ADA273F}" sibTransId="{FAF4521D-1937-4C8A-BBF4-E0BB1442F2A3}"/>
    <dgm:cxn modelId="{CB62FD1C-2A86-499A-ADDA-6A44FEF9C680}" type="presOf" srcId="{38CEC0B7-5138-4D54-B570-3B457770E5D8}" destId="{3C12B500-0187-420E-992F-8CC50222574C}" srcOrd="0" destOrd="0" presId="urn:microsoft.com/office/officeart/2005/8/layout/chevron2"/>
    <dgm:cxn modelId="{34A8B748-CC66-43A8-AA6C-A5630DAEFD3D}" srcId="{FCE3A832-2EC4-423D-8EC3-253C758AA791}" destId="{4AE19454-03E9-4B3C-9335-0233D1AEBA40}" srcOrd="3" destOrd="0" parTransId="{C1435670-DDE5-407B-BA8F-004252DAB079}" sibTransId="{A0314DE4-FBA8-44C0-AC55-57A56B73E165}"/>
    <dgm:cxn modelId="{FE64DDD1-CCA2-4E5E-B5C8-26747619CE4A}" type="presOf" srcId="{5A1384E5-BF38-4684-BA8A-CCF9FB6FB855}" destId="{334FE4AC-EC03-4D19-8DBE-D8226446AC4D}" srcOrd="0" destOrd="0" presId="urn:microsoft.com/office/officeart/2005/8/layout/chevron2"/>
    <dgm:cxn modelId="{04F2C5C2-E74A-47BD-9459-82EDC0DD9F5D}" type="presOf" srcId="{B0B589C2-5027-4F41-9D7E-C895849F972C}" destId="{A75C6AEC-BE7B-4A16-85A3-CDE2477758CF}" srcOrd="0" destOrd="0" presId="urn:microsoft.com/office/officeart/2005/8/layout/chevron2"/>
    <dgm:cxn modelId="{54D8C2BB-924B-4848-8C82-AA43CB366436}" type="presOf" srcId="{C5C8B1F3-E841-4060-A485-6B8071F34B9F}" destId="{AAA65CBF-CA13-402B-A6A9-1F09E1D571C4}" srcOrd="0" destOrd="0" presId="urn:microsoft.com/office/officeart/2005/8/layout/chevron2"/>
    <dgm:cxn modelId="{503F52AA-8257-416B-8780-728738393972}" srcId="{77A40CDA-4F00-4882-A6A0-5B53055F950A}" destId="{2864A291-69AE-477D-9982-6A1DA8B53822}" srcOrd="0" destOrd="0" parTransId="{ADBC884E-71ED-4A6C-914D-596AF0D62928}" sibTransId="{96783318-F672-420C-8A0A-7BBD2AEFFCB3}"/>
    <dgm:cxn modelId="{A6166F77-D583-41F8-A03B-65D4738D3D37}" srcId="{FCE3A832-2EC4-423D-8EC3-253C758AA791}" destId="{5A1384E5-BF38-4684-BA8A-CCF9FB6FB855}" srcOrd="4" destOrd="0" parTransId="{0E2C3AF2-DE30-472F-893C-10A18D98F70E}" sibTransId="{A4F0FBE9-5D50-4A91-AA67-F48FBED718A5}"/>
    <dgm:cxn modelId="{9986D10B-D629-4CFC-8B2F-01C42890B215}" srcId="{38CEC0B7-5138-4D54-B570-3B457770E5D8}" destId="{B0B589C2-5027-4F41-9D7E-C895849F972C}" srcOrd="0" destOrd="0" parTransId="{E262D2C4-85CA-4DAA-B09D-3758D52D6622}" sibTransId="{2B33F751-8B56-4D87-BEC0-5E99BA9A9064}"/>
    <dgm:cxn modelId="{321BD55A-8635-4007-9F14-78330D0DFA45}" srcId="{FCE3A832-2EC4-423D-8EC3-253C758AA791}" destId="{77A40CDA-4F00-4882-A6A0-5B53055F950A}" srcOrd="0" destOrd="0" parTransId="{F182523B-1AE3-4412-948B-809DC956E8A3}" sibTransId="{E01CDBCE-BE61-4810-8642-AD7EB070408A}"/>
    <dgm:cxn modelId="{A05D6AF3-31E1-4A92-A06A-B24B397EF57F}" srcId="{FCE3A832-2EC4-423D-8EC3-253C758AA791}" destId="{38CEC0B7-5138-4D54-B570-3B457770E5D8}" srcOrd="5" destOrd="0" parTransId="{163FD2B4-3408-4A3D-83B6-61D886AE612D}" sibTransId="{3FF5FA0A-D3A1-4123-971C-31FA95C5FC59}"/>
    <dgm:cxn modelId="{4CF7203D-100E-4A52-8C30-02FD88491ADC}" srcId="{5E3F0A6C-7F41-4459-BBB4-72337D592927}" destId="{1C5581C1-F604-4EF2-9D45-C12D35B8A518}" srcOrd="0" destOrd="0" parTransId="{66A21C36-C764-4A88-9CB6-94C31F390DE7}" sibTransId="{C31D38F5-89AD-48E8-855E-2B44F757BFA8}"/>
    <dgm:cxn modelId="{3FF5DC9B-4CAF-4687-A677-08FD2449EBED}" type="presOf" srcId="{58E07102-44A5-490A-9DB8-50ECE6F0149C}" destId="{4D6EB503-983D-4778-B924-1F02E5B0F9C5}" srcOrd="0" destOrd="0" presId="urn:microsoft.com/office/officeart/2005/8/layout/chevron2"/>
    <dgm:cxn modelId="{F2E43EFD-B330-4AEA-866B-C3FDB1542076}" type="presOf" srcId="{7B383CF7-8716-4686-A682-4ED8498DCAD6}" destId="{B2FC2AAB-9EC6-4E96-B24F-C473B8E6E3BB}" srcOrd="0" destOrd="0" presId="urn:microsoft.com/office/officeart/2005/8/layout/chevron2"/>
    <dgm:cxn modelId="{E490CAA0-5473-40A0-B47E-FCBF6692C5B6}" type="presOf" srcId="{D4A60D1B-AD1F-40C3-9195-DA80D51ECB13}" destId="{A9910D09-1B95-45D4-9509-76343CB17D2F}" srcOrd="0" destOrd="0" presId="urn:microsoft.com/office/officeart/2005/8/layout/chevron2"/>
    <dgm:cxn modelId="{D7564704-EAB0-4BB4-B7A8-AAE2A2953BF5}" srcId="{FCE3A832-2EC4-423D-8EC3-253C758AA791}" destId="{7B383CF7-8716-4686-A682-4ED8498DCAD6}" srcOrd="1" destOrd="0" parTransId="{DCFA738B-BC4F-42D8-B44F-55CD6EB4F9F6}" sibTransId="{0DAE09C0-C5F8-4024-B4BD-0C8567374A9D}"/>
    <dgm:cxn modelId="{A5E3AA0E-227E-4DBE-88FD-C7755DAA1823}" type="presOf" srcId="{1C5581C1-F604-4EF2-9D45-C12D35B8A518}" destId="{4183D0F3-278E-445A-A6F7-7BDF9457A116}" srcOrd="0" destOrd="0" presId="urn:microsoft.com/office/officeart/2005/8/layout/chevron2"/>
    <dgm:cxn modelId="{E49E05D4-280B-41C6-BC01-EA574C960EFD}" type="presOf" srcId="{5E3F0A6C-7F41-4459-BBB4-72337D592927}" destId="{6DB91B05-6E5A-43DD-8F6C-116EFCF301B9}" srcOrd="0" destOrd="0" presId="urn:microsoft.com/office/officeart/2005/8/layout/chevron2"/>
    <dgm:cxn modelId="{117E423D-29D1-4E7C-813C-F7ABA24A3696}" type="presOf" srcId="{4FDE15B7-9AF1-4854-82D3-F040A3A8D15D}" destId="{CEFAACAA-E9E5-47B2-9839-262B02B71F1D}" srcOrd="0" destOrd="0" presId="urn:microsoft.com/office/officeart/2005/8/layout/chevron2"/>
    <dgm:cxn modelId="{38455D48-D2A6-4A6F-8430-8D81BF27B7F3}" type="presOf" srcId="{DF37E500-0D6C-4C79-9BCA-CEAA220E7EF2}" destId="{260B714D-B761-417A-94C6-E9EBA5843C57}" srcOrd="0" destOrd="1" presId="urn:microsoft.com/office/officeart/2005/8/layout/chevron2"/>
    <dgm:cxn modelId="{E973024A-403B-47AF-8821-8C081542F19B}" srcId="{5A1384E5-BF38-4684-BA8A-CCF9FB6FB855}" destId="{EA46397D-5697-49E6-83D6-581B2967833F}" srcOrd="0" destOrd="0" parTransId="{141373AB-ADED-4160-A982-2C106B072A54}" sibTransId="{18221F3E-7F38-4381-B8DA-A069C86C5842}"/>
    <dgm:cxn modelId="{C4749D70-4AC5-415B-B7CC-CEAAD6E0E918}" type="presOf" srcId="{4AE19454-03E9-4B3C-9335-0233D1AEBA40}" destId="{C8F2CB3F-9512-4523-A6D1-E2C40489E52F}" srcOrd="0" destOrd="0" presId="urn:microsoft.com/office/officeart/2005/8/layout/chevron2"/>
    <dgm:cxn modelId="{CCEF99D6-F47D-487E-BE41-A7B94DA10D1E}" srcId="{4AE19454-03E9-4B3C-9335-0233D1AEBA40}" destId="{B690E4AD-4C09-4EFB-8E86-CF7C98E3F3AB}" srcOrd="0" destOrd="0" parTransId="{6B7E3B96-23C9-4F63-9149-6B35FA2FE67C}" sibTransId="{0CA33886-FA58-4289-9A85-56C884EA9A95}"/>
    <dgm:cxn modelId="{FF8566C3-8A98-4935-9920-D05CB374ACF5}" srcId="{FCE3A832-2EC4-423D-8EC3-253C758AA791}" destId="{DB096642-0183-4F4A-9006-106237C408FF}" srcOrd="6" destOrd="0" parTransId="{173BB063-A262-4B7A-8F5F-F36BC3DB3809}" sibTransId="{52E630AB-4050-4A11-8862-1F7CB8BB53DE}"/>
    <dgm:cxn modelId="{83FA576A-C8BF-48E7-8D59-34AD043974E1}" type="presOf" srcId="{EA46397D-5697-49E6-83D6-581B2967833F}" destId="{5509CA5D-3C58-41B8-B538-AA326B199A08}" srcOrd="0" destOrd="0" presId="urn:microsoft.com/office/officeart/2005/8/layout/chevron2"/>
    <dgm:cxn modelId="{C22E2B53-4E68-4979-9EDC-825767C5C1B9}" srcId="{FCE3A832-2EC4-423D-8EC3-253C758AA791}" destId="{5E3F0A6C-7F41-4459-BBB4-72337D592927}" srcOrd="7" destOrd="0" parTransId="{2F78694D-27E3-4F6C-88E2-A543C2A833FB}" sibTransId="{6D5A7B65-FC6D-4308-A96F-4229514A8D8E}"/>
    <dgm:cxn modelId="{E7A536E9-8D97-4ED9-B359-7A71651B3DC3}" type="presOf" srcId="{2864A291-69AE-477D-9982-6A1DA8B53822}" destId="{5756EDC1-CD2A-4D04-A556-4067A11E3161}" srcOrd="0" destOrd="0" presId="urn:microsoft.com/office/officeart/2005/8/layout/chevron2"/>
    <dgm:cxn modelId="{DBD0F3CE-938E-42A3-9C21-701C9DB62F91}" type="presOf" srcId="{FCE3A832-2EC4-423D-8EC3-253C758AA791}" destId="{F7F8CE78-30C7-42BF-BDDA-20FA73B28E43}" srcOrd="0" destOrd="0" presId="urn:microsoft.com/office/officeart/2005/8/layout/chevron2"/>
    <dgm:cxn modelId="{5104168A-EBDE-470E-94FA-4829E89DC4AC}" type="presOf" srcId="{B690E4AD-4C09-4EFB-8E86-CF7C98E3F3AB}" destId="{260B714D-B761-417A-94C6-E9EBA5843C57}" srcOrd="0" destOrd="0" presId="urn:microsoft.com/office/officeart/2005/8/layout/chevron2"/>
    <dgm:cxn modelId="{19A608ED-8068-4755-9C8C-AD9B84FD3807}" srcId="{4AE19454-03E9-4B3C-9335-0233D1AEBA40}" destId="{DF37E500-0D6C-4C79-9BCA-CEAA220E7EF2}" srcOrd="1" destOrd="0" parTransId="{BAEF1B11-DFCC-4CF0-9D46-090FC2041034}" sibTransId="{B220B3D1-F829-494A-ACE5-C4E7BD81EAFF}"/>
    <dgm:cxn modelId="{1EE64E58-8714-4F39-AC65-8CA1A9FBF0DA}" type="presParOf" srcId="{F7F8CE78-30C7-42BF-BDDA-20FA73B28E43}" destId="{7F8AF98E-58C5-4458-8CF4-5D2992CE1BE7}" srcOrd="0" destOrd="0" presId="urn:microsoft.com/office/officeart/2005/8/layout/chevron2"/>
    <dgm:cxn modelId="{B500BEFC-A9A5-4B05-BFC1-4C0C7E00290B}" type="presParOf" srcId="{7F8AF98E-58C5-4458-8CF4-5D2992CE1BE7}" destId="{64805D3C-AA53-4853-8EED-ED3CBD21E6E2}" srcOrd="0" destOrd="0" presId="urn:microsoft.com/office/officeart/2005/8/layout/chevron2"/>
    <dgm:cxn modelId="{76E54B48-90B2-4655-A6D7-74A0DEE9DCB6}" type="presParOf" srcId="{7F8AF98E-58C5-4458-8CF4-5D2992CE1BE7}" destId="{5756EDC1-CD2A-4D04-A556-4067A11E3161}" srcOrd="1" destOrd="0" presId="urn:microsoft.com/office/officeart/2005/8/layout/chevron2"/>
    <dgm:cxn modelId="{6663B5E7-7156-4C8B-8032-5CE271F72A8D}" type="presParOf" srcId="{F7F8CE78-30C7-42BF-BDDA-20FA73B28E43}" destId="{00F4EC75-ADBA-4715-B9B1-A8266500AA70}" srcOrd="1" destOrd="0" presId="urn:microsoft.com/office/officeart/2005/8/layout/chevron2"/>
    <dgm:cxn modelId="{5A2D418B-F365-49B8-A13E-E4E003B587EC}" type="presParOf" srcId="{F7F8CE78-30C7-42BF-BDDA-20FA73B28E43}" destId="{0F210E60-6E1C-49BB-B921-2FD9E18F47B8}" srcOrd="2" destOrd="0" presId="urn:microsoft.com/office/officeart/2005/8/layout/chevron2"/>
    <dgm:cxn modelId="{DB5A4143-6816-4BAB-AE32-4E2F2BFA9D99}" type="presParOf" srcId="{0F210E60-6E1C-49BB-B921-2FD9E18F47B8}" destId="{B2FC2AAB-9EC6-4E96-B24F-C473B8E6E3BB}" srcOrd="0" destOrd="0" presId="urn:microsoft.com/office/officeart/2005/8/layout/chevron2"/>
    <dgm:cxn modelId="{FC0A7755-F634-40EC-BC13-08F3B05C3D54}" type="presParOf" srcId="{0F210E60-6E1C-49BB-B921-2FD9E18F47B8}" destId="{CEFAACAA-E9E5-47B2-9839-262B02B71F1D}" srcOrd="1" destOrd="0" presId="urn:microsoft.com/office/officeart/2005/8/layout/chevron2"/>
    <dgm:cxn modelId="{9C9B6296-1A36-433B-8C04-10A6CEEA9648}" type="presParOf" srcId="{F7F8CE78-30C7-42BF-BDDA-20FA73B28E43}" destId="{E2C8AE65-1162-4BE2-8FEB-DF9D770F4852}" srcOrd="3" destOrd="0" presId="urn:microsoft.com/office/officeart/2005/8/layout/chevron2"/>
    <dgm:cxn modelId="{72A1C901-A260-46FE-B010-ECA72D964EEA}" type="presParOf" srcId="{F7F8CE78-30C7-42BF-BDDA-20FA73B28E43}" destId="{91EF2629-27BB-4A3C-AF44-5AD744E0F62B}" srcOrd="4" destOrd="0" presId="urn:microsoft.com/office/officeart/2005/8/layout/chevron2"/>
    <dgm:cxn modelId="{7964B688-C3F7-4210-9442-53DDAE6CA70B}" type="presParOf" srcId="{91EF2629-27BB-4A3C-AF44-5AD744E0F62B}" destId="{A9910D09-1B95-45D4-9509-76343CB17D2F}" srcOrd="0" destOrd="0" presId="urn:microsoft.com/office/officeart/2005/8/layout/chevron2"/>
    <dgm:cxn modelId="{D0D78F0F-C93F-421F-9BBF-BB5F3FB2EEB5}" type="presParOf" srcId="{91EF2629-27BB-4A3C-AF44-5AD744E0F62B}" destId="{AAA65CBF-CA13-402B-A6A9-1F09E1D571C4}" srcOrd="1" destOrd="0" presId="urn:microsoft.com/office/officeart/2005/8/layout/chevron2"/>
    <dgm:cxn modelId="{AEF19EB8-47A7-491D-9B6D-C2FC2F072D23}" type="presParOf" srcId="{F7F8CE78-30C7-42BF-BDDA-20FA73B28E43}" destId="{9F3821A9-111E-4C41-9D5D-CF5B992C3DD7}" srcOrd="5" destOrd="0" presId="urn:microsoft.com/office/officeart/2005/8/layout/chevron2"/>
    <dgm:cxn modelId="{F646BCFB-3FC3-4509-A02A-5E57FD2C7FD0}" type="presParOf" srcId="{F7F8CE78-30C7-42BF-BDDA-20FA73B28E43}" destId="{10D711D4-A142-4401-BF69-86577FDFC7AA}" srcOrd="6" destOrd="0" presId="urn:microsoft.com/office/officeart/2005/8/layout/chevron2"/>
    <dgm:cxn modelId="{B8F0356D-31B3-49CF-94F9-EAD1ED5B4626}" type="presParOf" srcId="{10D711D4-A142-4401-BF69-86577FDFC7AA}" destId="{C8F2CB3F-9512-4523-A6D1-E2C40489E52F}" srcOrd="0" destOrd="0" presId="urn:microsoft.com/office/officeart/2005/8/layout/chevron2"/>
    <dgm:cxn modelId="{2BF52B69-4D9D-48CB-9255-5E93F9D687D3}" type="presParOf" srcId="{10D711D4-A142-4401-BF69-86577FDFC7AA}" destId="{260B714D-B761-417A-94C6-E9EBA5843C57}" srcOrd="1" destOrd="0" presId="urn:microsoft.com/office/officeart/2005/8/layout/chevron2"/>
    <dgm:cxn modelId="{388B6989-5613-413A-AD58-A424B469BD21}" type="presParOf" srcId="{F7F8CE78-30C7-42BF-BDDA-20FA73B28E43}" destId="{9CB0CA29-ECD9-4C1C-AB1B-2AF53B060A75}" srcOrd="7" destOrd="0" presId="urn:microsoft.com/office/officeart/2005/8/layout/chevron2"/>
    <dgm:cxn modelId="{29F1FAB8-4D66-4FF3-B46B-03B2D2AEED4F}" type="presParOf" srcId="{F7F8CE78-30C7-42BF-BDDA-20FA73B28E43}" destId="{1F671D97-73D3-4747-A2F9-3605EB51D434}" srcOrd="8" destOrd="0" presId="urn:microsoft.com/office/officeart/2005/8/layout/chevron2"/>
    <dgm:cxn modelId="{C6A170AE-3557-4D30-80EB-1E6D242E34AE}" type="presParOf" srcId="{1F671D97-73D3-4747-A2F9-3605EB51D434}" destId="{334FE4AC-EC03-4D19-8DBE-D8226446AC4D}" srcOrd="0" destOrd="0" presId="urn:microsoft.com/office/officeart/2005/8/layout/chevron2"/>
    <dgm:cxn modelId="{36264162-ABB9-4712-9F36-E921DA0B56AB}" type="presParOf" srcId="{1F671D97-73D3-4747-A2F9-3605EB51D434}" destId="{5509CA5D-3C58-41B8-B538-AA326B199A08}" srcOrd="1" destOrd="0" presId="urn:microsoft.com/office/officeart/2005/8/layout/chevron2"/>
    <dgm:cxn modelId="{6C449BC1-8E5D-47A8-B6DA-F6F69E99F0ED}" type="presParOf" srcId="{F7F8CE78-30C7-42BF-BDDA-20FA73B28E43}" destId="{F5A632B2-53BB-407C-AC4A-1EA697029CB7}" srcOrd="9" destOrd="0" presId="urn:microsoft.com/office/officeart/2005/8/layout/chevron2"/>
    <dgm:cxn modelId="{D690452D-1408-4E7A-815E-82F128B28E7A}" type="presParOf" srcId="{F7F8CE78-30C7-42BF-BDDA-20FA73B28E43}" destId="{DB03B4BA-852E-4FBF-B6FF-0844A23B8095}" srcOrd="10" destOrd="0" presId="urn:microsoft.com/office/officeart/2005/8/layout/chevron2"/>
    <dgm:cxn modelId="{B9F0914D-279A-4481-9A51-2D18B2517A96}" type="presParOf" srcId="{DB03B4BA-852E-4FBF-B6FF-0844A23B8095}" destId="{3C12B500-0187-420E-992F-8CC50222574C}" srcOrd="0" destOrd="0" presId="urn:microsoft.com/office/officeart/2005/8/layout/chevron2"/>
    <dgm:cxn modelId="{9C53EF77-0403-4132-A052-275800778160}" type="presParOf" srcId="{DB03B4BA-852E-4FBF-B6FF-0844A23B8095}" destId="{A75C6AEC-BE7B-4A16-85A3-CDE2477758CF}" srcOrd="1" destOrd="0" presId="urn:microsoft.com/office/officeart/2005/8/layout/chevron2"/>
    <dgm:cxn modelId="{B455DB1A-3D49-455E-ABD5-C336DFEE5DA8}" type="presParOf" srcId="{F7F8CE78-30C7-42BF-BDDA-20FA73B28E43}" destId="{99F1559A-B282-451A-9E95-D6522EBDD166}" srcOrd="11" destOrd="0" presId="urn:microsoft.com/office/officeart/2005/8/layout/chevron2"/>
    <dgm:cxn modelId="{02708C48-8D43-4766-AF7A-784571FBE51A}" type="presParOf" srcId="{F7F8CE78-30C7-42BF-BDDA-20FA73B28E43}" destId="{63E7BD96-038A-4A52-9FDB-2C325D078C2F}" srcOrd="12" destOrd="0" presId="urn:microsoft.com/office/officeart/2005/8/layout/chevron2"/>
    <dgm:cxn modelId="{E51E1655-120A-477F-8194-0CDA1C07595E}" type="presParOf" srcId="{63E7BD96-038A-4A52-9FDB-2C325D078C2F}" destId="{B45B3AC2-C66C-412F-BE59-E5B9D3B7F782}" srcOrd="0" destOrd="0" presId="urn:microsoft.com/office/officeart/2005/8/layout/chevron2"/>
    <dgm:cxn modelId="{9F9F6CCC-3D0D-44B9-87C2-B9FE6C27D6C4}" type="presParOf" srcId="{63E7BD96-038A-4A52-9FDB-2C325D078C2F}" destId="{4D6EB503-983D-4778-B924-1F02E5B0F9C5}" srcOrd="1" destOrd="0" presId="urn:microsoft.com/office/officeart/2005/8/layout/chevron2"/>
    <dgm:cxn modelId="{942ADF05-9435-43A5-B909-9C5F450E5218}" type="presParOf" srcId="{F7F8CE78-30C7-42BF-BDDA-20FA73B28E43}" destId="{D67D0BFD-403A-42DB-9BD0-306D4BC3E28B}" srcOrd="13" destOrd="0" presId="urn:microsoft.com/office/officeart/2005/8/layout/chevron2"/>
    <dgm:cxn modelId="{333352AD-52AE-4FB5-ACEA-91397B65F68D}" type="presParOf" srcId="{F7F8CE78-30C7-42BF-BDDA-20FA73B28E43}" destId="{F114B3FD-87C7-4450-B8DF-59CCBE04C0ED}" srcOrd="14" destOrd="0" presId="urn:microsoft.com/office/officeart/2005/8/layout/chevron2"/>
    <dgm:cxn modelId="{594931C3-DE99-4D06-88FD-DE9353A70DB3}" type="presParOf" srcId="{F114B3FD-87C7-4450-B8DF-59CCBE04C0ED}" destId="{6DB91B05-6E5A-43DD-8F6C-116EFCF301B9}" srcOrd="0" destOrd="0" presId="urn:microsoft.com/office/officeart/2005/8/layout/chevron2"/>
    <dgm:cxn modelId="{F394FC09-6DEE-421B-A8AE-9CFA08455FDE}" type="presParOf" srcId="{F114B3FD-87C7-4450-B8DF-59CCBE04C0ED}" destId="{4183D0F3-278E-445A-A6F7-7BDF9457A1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05D3C-AA53-4853-8EED-ED3CBD21E6E2}">
      <dsp:nvSpPr>
        <dsp:cNvPr id="0" name=""/>
        <dsp:cNvSpPr/>
      </dsp:nvSpPr>
      <dsp:spPr>
        <a:xfrm rot="5400000">
          <a:off x="-123555" y="130082"/>
          <a:ext cx="823702" cy="57659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Nov. 14, 2013</a:t>
          </a:r>
          <a:endParaRPr lang="en-US" sz="800" kern="1200" dirty="0"/>
        </a:p>
      </dsp:txBody>
      <dsp:txXfrm rot="5400000">
        <a:off x="-123555" y="130082"/>
        <a:ext cx="823702" cy="576591"/>
      </dsp:txXfrm>
    </dsp:sp>
    <dsp:sp modelId="{5756EDC1-CD2A-4D04-A556-4067A11E3161}">
      <dsp:nvSpPr>
        <dsp:cNvPr id="0" name=""/>
        <dsp:cNvSpPr/>
      </dsp:nvSpPr>
      <dsp:spPr>
        <a:xfrm rot="5400000">
          <a:off x="3487692" y="-2904574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Informational Session</a:t>
          </a:r>
          <a:endParaRPr lang="en-US" sz="1800" kern="1200" dirty="0"/>
        </a:p>
      </dsp:txBody>
      <dsp:txXfrm rot="5400000">
        <a:off x="3487692" y="-2904574"/>
        <a:ext cx="535406" cy="6357608"/>
      </dsp:txXfrm>
    </dsp:sp>
    <dsp:sp modelId="{B2FC2AAB-9EC6-4E96-B24F-C473B8E6E3BB}">
      <dsp:nvSpPr>
        <dsp:cNvPr id="0" name=""/>
        <dsp:cNvSpPr/>
      </dsp:nvSpPr>
      <dsp:spPr>
        <a:xfrm rot="5400000">
          <a:off x="-123555" y="881402"/>
          <a:ext cx="823702" cy="576591"/>
        </a:xfrm>
        <a:prstGeom prst="chevron">
          <a:avLst/>
        </a:prstGeom>
        <a:solidFill>
          <a:schemeClr val="accent5">
            <a:hueOff val="-1791316"/>
            <a:satOff val="-12212"/>
            <a:lumOff val="6834"/>
            <a:alphaOff val="0"/>
          </a:schemeClr>
        </a:solidFill>
        <a:ln w="25400" cap="flat" cmpd="sng" algn="ctr">
          <a:solidFill>
            <a:schemeClr val="accent5">
              <a:hueOff val="-1791316"/>
              <a:satOff val="-12212"/>
              <a:lumOff val="6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Dec. 19, 2013</a:t>
          </a:r>
          <a:endParaRPr lang="en-US" sz="1050" kern="1200" dirty="0"/>
        </a:p>
      </dsp:txBody>
      <dsp:txXfrm rot="5400000">
        <a:off x="-123555" y="881402"/>
        <a:ext cx="823702" cy="576591"/>
      </dsp:txXfrm>
    </dsp:sp>
    <dsp:sp modelId="{CEFAACAA-E9E5-47B2-9839-262B02B71F1D}">
      <dsp:nvSpPr>
        <dsp:cNvPr id="0" name=""/>
        <dsp:cNvSpPr/>
      </dsp:nvSpPr>
      <dsp:spPr>
        <a:xfrm rot="5400000">
          <a:off x="3487551" y="-2153112"/>
          <a:ext cx="535688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791316"/>
              <a:satOff val="-12212"/>
              <a:lumOff val="6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Intent Forms due to Michael </a:t>
          </a:r>
          <a:r>
            <a:rPr lang="en-US" sz="1800" kern="1200" dirty="0" smtClean="0"/>
            <a:t>Elder &amp; Michelle Chadwick</a:t>
          </a:r>
          <a:endParaRPr lang="en-US" sz="1800" kern="1200" dirty="0"/>
        </a:p>
      </dsp:txBody>
      <dsp:txXfrm rot="5400000">
        <a:off x="3487551" y="-2153112"/>
        <a:ext cx="535688" cy="6357608"/>
      </dsp:txXfrm>
    </dsp:sp>
    <dsp:sp modelId="{A9910D09-1B95-45D4-9509-76343CB17D2F}">
      <dsp:nvSpPr>
        <dsp:cNvPr id="0" name=""/>
        <dsp:cNvSpPr/>
      </dsp:nvSpPr>
      <dsp:spPr>
        <a:xfrm rot="5400000">
          <a:off x="-123555" y="1632723"/>
          <a:ext cx="823702" cy="576591"/>
        </a:xfrm>
        <a:prstGeom prst="chevron">
          <a:avLst/>
        </a:prstGeom>
        <a:solidFill>
          <a:schemeClr val="accent5">
            <a:hueOff val="-3582632"/>
            <a:satOff val="-24425"/>
            <a:lumOff val="13669"/>
            <a:alphaOff val="0"/>
          </a:schemeClr>
        </a:solidFill>
        <a:ln w="25400" cap="flat" cmpd="sng" algn="ctr">
          <a:solidFill>
            <a:schemeClr val="accent5">
              <a:hueOff val="-3582632"/>
              <a:satOff val="-24425"/>
              <a:lumOff val="136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Jan. 8, 2014</a:t>
          </a:r>
          <a:endParaRPr lang="en-US" sz="1050" kern="1200" dirty="0"/>
        </a:p>
      </dsp:txBody>
      <dsp:txXfrm rot="5400000">
        <a:off x="-123555" y="1632723"/>
        <a:ext cx="823702" cy="576591"/>
      </dsp:txXfrm>
    </dsp:sp>
    <dsp:sp modelId="{AAA65CBF-CA13-402B-A6A9-1F09E1D571C4}">
      <dsp:nvSpPr>
        <dsp:cNvPr id="0" name=""/>
        <dsp:cNvSpPr/>
      </dsp:nvSpPr>
      <dsp:spPr>
        <a:xfrm rot="5400000">
          <a:off x="3487692" y="-1401932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582632"/>
              <a:satOff val="-24425"/>
              <a:lumOff val="136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Applicants will be notified by or before this date</a:t>
          </a:r>
          <a:endParaRPr lang="en-US" sz="1800" kern="1200" dirty="0"/>
        </a:p>
      </dsp:txBody>
      <dsp:txXfrm rot="5400000">
        <a:off x="3487692" y="-1401932"/>
        <a:ext cx="535406" cy="6357608"/>
      </dsp:txXfrm>
    </dsp:sp>
    <dsp:sp modelId="{C8F2CB3F-9512-4523-A6D1-E2C40489E52F}">
      <dsp:nvSpPr>
        <dsp:cNvPr id="0" name=""/>
        <dsp:cNvSpPr/>
      </dsp:nvSpPr>
      <dsp:spPr>
        <a:xfrm rot="5400000">
          <a:off x="-123555" y="2384043"/>
          <a:ext cx="823702" cy="576591"/>
        </a:xfrm>
        <a:prstGeom prst="chevron">
          <a:avLst/>
        </a:prstGeom>
        <a:solidFill>
          <a:schemeClr val="accent5">
            <a:hueOff val="-5373948"/>
            <a:satOff val="-36637"/>
            <a:lumOff val="20503"/>
            <a:alphaOff val="0"/>
          </a:schemeClr>
        </a:solidFill>
        <a:ln w="25400" cap="flat" cmpd="sng" algn="ctr">
          <a:solidFill>
            <a:schemeClr val="accent5">
              <a:hueOff val="-5373948"/>
              <a:satOff val="-36637"/>
              <a:lumOff val="20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Feb. 14, 2014</a:t>
          </a:r>
          <a:endParaRPr lang="en-US" sz="1050" kern="1200" dirty="0"/>
        </a:p>
      </dsp:txBody>
      <dsp:txXfrm rot="5400000">
        <a:off x="-123555" y="2384043"/>
        <a:ext cx="823702" cy="576591"/>
      </dsp:txXfrm>
    </dsp:sp>
    <dsp:sp modelId="{260B714D-B761-417A-94C6-E9EBA5843C57}">
      <dsp:nvSpPr>
        <dsp:cNvPr id="0" name=""/>
        <dsp:cNvSpPr/>
      </dsp:nvSpPr>
      <dsp:spPr>
        <a:xfrm rot="5400000">
          <a:off x="3487692" y="-650612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373948"/>
              <a:satOff val="-36637"/>
              <a:lumOff val="20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Complete application with ECU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Receive Banner ID, and send needed information to ECU</a:t>
          </a:r>
          <a:endParaRPr lang="en-US" sz="1800" kern="1200" dirty="0"/>
        </a:p>
      </dsp:txBody>
      <dsp:txXfrm rot="5400000">
        <a:off x="3487692" y="-650612"/>
        <a:ext cx="535406" cy="6357608"/>
      </dsp:txXfrm>
    </dsp:sp>
    <dsp:sp modelId="{334FE4AC-EC03-4D19-8DBE-D8226446AC4D}">
      <dsp:nvSpPr>
        <dsp:cNvPr id="0" name=""/>
        <dsp:cNvSpPr/>
      </dsp:nvSpPr>
      <dsp:spPr>
        <a:xfrm rot="5400000">
          <a:off x="-123555" y="3135364"/>
          <a:ext cx="823702" cy="576591"/>
        </a:xfrm>
        <a:prstGeom prst="chevron">
          <a:avLst/>
        </a:prstGeom>
        <a:solidFill>
          <a:schemeClr val="accent5">
            <a:hueOff val="-7165264"/>
            <a:satOff val="-48849"/>
            <a:lumOff val="27337"/>
            <a:alphaOff val="0"/>
          </a:schemeClr>
        </a:solidFill>
        <a:ln w="25400" cap="flat" cmpd="sng" algn="ctr">
          <a:solidFill>
            <a:schemeClr val="accent5">
              <a:hueOff val="-7165264"/>
              <a:satOff val="-48849"/>
              <a:lumOff val="273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June/</a:t>
          </a:r>
          <a:br>
            <a:rPr lang="en-US" sz="1050" kern="1200" dirty="0" smtClean="0"/>
          </a:br>
          <a:r>
            <a:rPr lang="en-US" sz="1050" kern="1200" dirty="0" smtClean="0"/>
            <a:t>Summer </a:t>
          </a:r>
          <a:r>
            <a:rPr lang="en-US" sz="1050" kern="1200" dirty="0" smtClean="0"/>
            <a:t>2014</a:t>
          </a:r>
          <a:endParaRPr lang="en-US" sz="1050" kern="1200" dirty="0"/>
        </a:p>
      </dsp:txBody>
      <dsp:txXfrm rot="5400000">
        <a:off x="-123555" y="3135364"/>
        <a:ext cx="823702" cy="576591"/>
      </dsp:txXfrm>
    </dsp:sp>
    <dsp:sp modelId="{5509CA5D-3C58-41B8-B538-AA326B199A08}">
      <dsp:nvSpPr>
        <dsp:cNvPr id="0" name=""/>
        <dsp:cNvSpPr/>
      </dsp:nvSpPr>
      <dsp:spPr>
        <a:xfrm rot="5400000">
          <a:off x="3487692" y="100708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165264"/>
              <a:satOff val="-48849"/>
              <a:lumOff val="273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Intro to Gifted (Course 1) and Summer Internship at Camp</a:t>
          </a:r>
          <a:endParaRPr lang="en-US" sz="1800" kern="1200" dirty="0"/>
        </a:p>
      </dsp:txBody>
      <dsp:txXfrm rot="5400000">
        <a:off x="3487692" y="100708"/>
        <a:ext cx="535406" cy="6357608"/>
      </dsp:txXfrm>
    </dsp:sp>
    <dsp:sp modelId="{3C12B500-0187-420E-992F-8CC50222574C}">
      <dsp:nvSpPr>
        <dsp:cNvPr id="0" name=""/>
        <dsp:cNvSpPr/>
      </dsp:nvSpPr>
      <dsp:spPr>
        <a:xfrm rot="5400000">
          <a:off x="-123555" y="3886684"/>
          <a:ext cx="823702" cy="576591"/>
        </a:xfrm>
        <a:prstGeom prst="chevron">
          <a:avLst/>
        </a:prstGeom>
        <a:solidFill>
          <a:schemeClr val="accent5">
            <a:hueOff val="-8956579"/>
            <a:satOff val="-61061"/>
            <a:lumOff val="34171"/>
            <a:alphaOff val="0"/>
          </a:schemeClr>
        </a:solidFill>
        <a:ln w="25400" cap="flat" cmpd="sng" algn="ctr">
          <a:solidFill>
            <a:schemeClr val="accent5">
              <a:hueOff val="-8956579"/>
              <a:satOff val="-61061"/>
              <a:lumOff val="341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Fall </a:t>
          </a:r>
          <a:r>
            <a:rPr lang="en-US" sz="1050" kern="1200" dirty="0" smtClean="0"/>
            <a:t>2014</a:t>
          </a:r>
          <a:endParaRPr lang="en-US" sz="1050" kern="1200" dirty="0"/>
        </a:p>
      </dsp:txBody>
      <dsp:txXfrm rot="5400000">
        <a:off x="-123555" y="3886684"/>
        <a:ext cx="823702" cy="576591"/>
      </dsp:txXfrm>
    </dsp:sp>
    <dsp:sp modelId="{A75C6AEC-BE7B-4A16-85A3-CDE2477758CF}">
      <dsp:nvSpPr>
        <dsp:cNvPr id="0" name=""/>
        <dsp:cNvSpPr/>
      </dsp:nvSpPr>
      <dsp:spPr>
        <a:xfrm rot="5400000">
          <a:off x="3487692" y="852028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956579"/>
              <a:satOff val="-61061"/>
              <a:lumOff val="341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Methods and Materials in Gifted (Online)</a:t>
          </a:r>
          <a:endParaRPr lang="en-US" sz="1800" kern="1200" dirty="0"/>
        </a:p>
      </dsp:txBody>
      <dsp:txXfrm rot="5400000">
        <a:off x="3487692" y="852028"/>
        <a:ext cx="535406" cy="6357608"/>
      </dsp:txXfrm>
    </dsp:sp>
    <dsp:sp modelId="{B45B3AC2-C66C-412F-BE59-E5B9D3B7F782}">
      <dsp:nvSpPr>
        <dsp:cNvPr id="0" name=""/>
        <dsp:cNvSpPr/>
      </dsp:nvSpPr>
      <dsp:spPr>
        <a:xfrm rot="5400000">
          <a:off x="-123555" y="4638005"/>
          <a:ext cx="823702" cy="576591"/>
        </a:xfrm>
        <a:prstGeom prst="chevron">
          <a:avLst/>
        </a:prstGeom>
        <a:solidFill>
          <a:schemeClr val="accent5">
            <a:hueOff val="-10747896"/>
            <a:satOff val="-73274"/>
            <a:lumOff val="41006"/>
            <a:alphaOff val="0"/>
          </a:schemeClr>
        </a:solidFill>
        <a:ln w="25400" cap="flat" cmpd="sng" algn="ctr">
          <a:solidFill>
            <a:schemeClr val="accent5">
              <a:hueOff val="-10747896"/>
              <a:satOff val="-73274"/>
              <a:lumOff val="41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Spring </a:t>
          </a:r>
          <a:r>
            <a:rPr lang="en-US" sz="1050" kern="1200" dirty="0" smtClean="0"/>
            <a:t>2015</a:t>
          </a:r>
          <a:endParaRPr lang="en-US" sz="1050" kern="1200" dirty="0"/>
        </a:p>
      </dsp:txBody>
      <dsp:txXfrm rot="5400000">
        <a:off x="-123555" y="4638005"/>
        <a:ext cx="823702" cy="576591"/>
      </dsp:txXfrm>
    </dsp:sp>
    <dsp:sp modelId="{4D6EB503-983D-4778-B924-1F02E5B0F9C5}">
      <dsp:nvSpPr>
        <dsp:cNvPr id="0" name=""/>
        <dsp:cNvSpPr/>
      </dsp:nvSpPr>
      <dsp:spPr>
        <a:xfrm rot="5400000">
          <a:off x="3487692" y="1603349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0747896"/>
              <a:satOff val="-73274"/>
              <a:lumOff val="41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Differentiated Curriculum for Gifted (Online)</a:t>
          </a:r>
          <a:endParaRPr lang="en-US" sz="1800" kern="1200" dirty="0"/>
        </a:p>
      </dsp:txBody>
      <dsp:txXfrm rot="5400000">
        <a:off x="3487692" y="1603349"/>
        <a:ext cx="535406" cy="6357608"/>
      </dsp:txXfrm>
    </dsp:sp>
    <dsp:sp modelId="{6DB91B05-6E5A-43DD-8F6C-116EFCF301B9}">
      <dsp:nvSpPr>
        <dsp:cNvPr id="0" name=""/>
        <dsp:cNvSpPr/>
      </dsp:nvSpPr>
      <dsp:spPr>
        <a:xfrm rot="5400000">
          <a:off x="-123555" y="5389326"/>
          <a:ext cx="823702" cy="576591"/>
        </a:xfrm>
        <a:prstGeom prst="chevron">
          <a:avLst/>
        </a:prstGeom>
        <a:solidFill>
          <a:schemeClr val="accent5">
            <a:hueOff val="-12539211"/>
            <a:satOff val="-85486"/>
            <a:lumOff val="47840"/>
            <a:alphaOff val="0"/>
          </a:schemeClr>
        </a:solidFill>
        <a:ln w="25400" cap="flat" cmpd="sng" algn="ctr">
          <a:solidFill>
            <a:schemeClr val="accent5">
              <a:hueOff val="-12539211"/>
              <a:satOff val="-85486"/>
              <a:lumOff val="47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Summer </a:t>
          </a:r>
          <a:r>
            <a:rPr lang="en-US" sz="1050" kern="1200" dirty="0" smtClean="0"/>
            <a:t>2015</a:t>
          </a:r>
          <a:endParaRPr lang="en-US" sz="1050" kern="1200" dirty="0"/>
        </a:p>
      </dsp:txBody>
      <dsp:txXfrm rot="5400000">
        <a:off x="-123555" y="5389326"/>
        <a:ext cx="823702" cy="576591"/>
      </dsp:txXfrm>
    </dsp:sp>
    <dsp:sp modelId="{4183D0F3-278E-445A-A6F7-7BDF9457A116}">
      <dsp:nvSpPr>
        <dsp:cNvPr id="0" name=""/>
        <dsp:cNvSpPr/>
      </dsp:nvSpPr>
      <dsp:spPr>
        <a:xfrm rot="5400000">
          <a:off x="3487692" y="2354669"/>
          <a:ext cx="535406" cy="6357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539211"/>
              <a:satOff val="-85486"/>
              <a:lumOff val="47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Summer Course and Practicum in/near Greenville</a:t>
          </a:r>
          <a:endParaRPr lang="en-US" sz="1800" kern="1200" dirty="0"/>
        </a:p>
      </dsp:txBody>
      <dsp:txXfrm rot="5400000">
        <a:off x="3487692" y="2354669"/>
        <a:ext cx="535406" cy="635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57913C-D502-48ED-9C2D-7D7E77A9327B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595905-2B7A-4701-A414-EB5BC0D80E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806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692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388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38847"/>
            <a:ext cx="4176464" cy="147798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2631791"/>
            <a:ext cx="2448272" cy="1594418"/>
          </a:xfr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83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600200"/>
            <a:ext cx="7992888" cy="4925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907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3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08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5274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544" y="16288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336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93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6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1922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31136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87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010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slowaig.weebly.com/" TargetMode="External"/><Relationship Id="rId2" Type="http://schemas.openxmlformats.org/officeDocument/2006/relationships/hyperlink" Target="mailto:michael.elder@onslow.k12.nc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hyperlink" Target="http://www.ecugift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hyperlink" Target="http://www.onslowaig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hyperlink" Target="http://www.onslowaig.weebl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hyperlink" Target="http://www.onslowaig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hyperlink" Target="http://www.onslowaig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hyperlink" Target="http://www.onslowaig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gifted.com/" TargetMode="External"/><Relationship Id="rId2" Type="http://schemas.openxmlformats.org/officeDocument/2006/relationships/hyperlink" Target="http://www.onslowaig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-258785"/>
            <a:ext cx="4487201" cy="1477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Informational Session: </a:t>
            </a:r>
            <a:br>
              <a:rPr lang="en-US" dirty="0" smtClean="0"/>
            </a:br>
            <a:r>
              <a:rPr lang="en-US" dirty="0" smtClean="0"/>
              <a:t>AIG Licensure Cohort </a:t>
            </a:r>
            <a:r>
              <a:rPr lang="en-US" dirty="0" smtClean="0"/>
              <a:t>#5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1072582"/>
            <a:ext cx="4114800" cy="1442018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b="1" dirty="0" smtClean="0"/>
              <a:t>Introduction and Overview</a:t>
            </a:r>
          </a:p>
          <a:p>
            <a:pPr algn="l">
              <a:spcBef>
                <a:spcPct val="0"/>
              </a:spcBef>
            </a:pPr>
            <a:r>
              <a:rPr lang="en-US" b="1" i="1" dirty="0" smtClean="0"/>
              <a:t>Thursday, November 14, 2013</a:t>
            </a:r>
            <a:endParaRPr lang="en-US" b="1" i="1" dirty="0" smtClean="0"/>
          </a:p>
          <a:p>
            <a:pPr algn="l">
              <a:spcBef>
                <a:spcPct val="0"/>
              </a:spcBef>
            </a:pPr>
            <a:r>
              <a:rPr lang="en-US" b="1" i="1" dirty="0" smtClean="0"/>
              <a:t> </a:t>
            </a:r>
          </a:p>
          <a:p>
            <a:pPr algn="l">
              <a:spcBef>
                <a:spcPct val="0"/>
              </a:spcBef>
            </a:pP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396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Onslow County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Michael </a:t>
            </a:r>
            <a:r>
              <a:rPr lang="en-US" b="1" kern="0" dirty="0" smtClean="0"/>
              <a:t>Elder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Michelle Chadwick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Tania </a:t>
            </a:r>
            <a:r>
              <a:rPr lang="en-US" b="1" kern="0" dirty="0" smtClean="0"/>
              <a:t>Gonzalez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LeAnn Henry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kern="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ECU (virtual)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Dr. Brian Housand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/>
              <a:t>Dr. Liz Fogarty </a:t>
            </a:r>
            <a:endParaRPr lang="en-US" b="1" i="1" kern="0" dirty="0"/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81075" cy="981076"/>
          </a:xfrm>
          <a:prstGeom prst="rect">
            <a:avLst/>
          </a:prstGeom>
          <a:noFill/>
        </p:spPr>
      </p:pic>
      <p:pic>
        <p:nvPicPr>
          <p:cNvPr id="7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0025" y="6218557"/>
            <a:ext cx="1323975" cy="639443"/>
          </a:xfrm>
          <a:prstGeom prst="rect">
            <a:avLst/>
          </a:prstGeom>
          <a:noFill/>
        </p:spPr>
      </p:pic>
      <p:pic>
        <p:nvPicPr>
          <p:cNvPr id="8" name="Picture 7" descr="OCS logo final with capt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1400" y="4343400"/>
            <a:ext cx="1590472" cy="16918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95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9200"/>
            <a:ext cx="8363272" cy="5306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are not interested right now, that is perfectly fine</a:t>
            </a:r>
          </a:p>
          <a:p>
            <a:r>
              <a:rPr lang="en-US" dirty="0" smtClean="0"/>
              <a:t>If you are interested</a:t>
            </a:r>
          </a:p>
          <a:p>
            <a:pPr lvl="1"/>
            <a:r>
              <a:rPr lang="en-US" dirty="0" smtClean="0"/>
              <a:t>Complete the Onslow County School AIG Licensure Cohort Interest Form</a:t>
            </a:r>
          </a:p>
          <a:p>
            <a:pPr lvl="1"/>
            <a:r>
              <a:rPr lang="en-US" dirty="0" smtClean="0"/>
              <a:t>Complete the ECU Intent Form</a:t>
            </a:r>
          </a:p>
          <a:p>
            <a:pPr lvl="1"/>
            <a:r>
              <a:rPr lang="en-US" dirty="0" smtClean="0"/>
              <a:t>Turn both forms in today or by </a:t>
            </a:r>
            <a:r>
              <a:rPr lang="en-US" dirty="0" smtClean="0"/>
              <a:t>December 19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 smtClean="0"/>
          </a:p>
          <a:p>
            <a:pPr lvl="2"/>
            <a:r>
              <a:rPr lang="en-US" dirty="0" smtClean="0"/>
              <a:t>Courier or Fax (910) 989-2012  Attention Pam Brewer and Michael Elder</a:t>
            </a:r>
          </a:p>
          <a:p>
            <a:r>
              <a:rPr lang="en-US" dirty="0" smtClean="0"/>
              <a:t>By January 8</a:t>
            </a:r>
            <a:r>
              <a:rPr lang="en-US" dirty="0" smtClean="0"/>
              <a:t>, </a:t>
            </a:r>
            <a:r>
              <a:rPr lang="en-US" dirty="0" smtClean="0"/>
              <a:t>Academic Innovation will make selections and contact you either way</a:t>
            </a:r>
          </a:p>
          <a:p>
            <a:pPr lvl="1"/>
            <a:r>
              <a:rPr lang="en-US" dirty="0" smtClean="0"/>
              <a:t>If selected, your ECU Form will be submitted to ECU</a:t>
            </a:r>
          </a:p>
          <a:p>
            <a:pPr lvl="1"/>
            <a:r>
              <a:rPr lang="en-US" dirty="0" smtClean="0"/>
              <a:t>You will need to proceed with getting your Graduate School Application  submitted and paid for</a:t>
            </a:r>
          </a:p>
          <a:p>
            <a:pPr lvl="1"/>
            <a:r>
              <a:rPr lang="en-US" dirty="0" smtClean="0"/>
              <a:t>Academic Innovation will stay in contact with you and expects you do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same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OCS logo final with caption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6200" y="152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Elder, </a:t>
            </a:r>
            <a:r>
              <a:rPr lang="en-US" dirty="0" smtClean="0"/>
              <a:t>Director (</a:t>
            </a:r>
            <a:r>
              <a:rPr lang="en-US" dirty="0" smtClean="0"/>
              <a:t>910) 455-2211  ext. 20264</a:t>
            </a:r>
          </a:p>
          <a:p>
            <a:pPr lvl="1"/>
            <a:r>
              <a:rPr lang="en-US" dirty="0" smtClean="0">
                <a:hlinkClick r:id="rId2"/>
              </a:rPr>
              <a:t>michael.elder@onslow.k12.nc.us</a:t>
            </a:r>
            <a:endParaRPr lang="en-US" dirty="0" smtClean="0"/>
          </a:p>
          <a:p>
            <a:r>
              <a:rPr lang="en-US" dirty="0" smtClean="0"/>
              <a:t>Michelle Chadwick, Coordinator (910) 455-2211 ext. 20258</a:t>
            </a:r>
            <a:endParaRPr lang="en-US" dirty="0" smtClean="0"/>
          </a:p>
          <a:p>
            <a:r>
              <a:rPr lang="en-US" dirty="0" smtClean="0"/>
              <a:t>Tania </a:t>
            </a:r>
            <a:r>
              <a:rPr lang="en-US" dirty="0" smtClean="0"/>
              <a:t>Gonzalez, Gifted Testing</a:t>
            </a:r>
            <a:r>
              <a:rPr lang="en-US" dirty="0" smtClean="0"/>
              <a:t>, Records, </a:t>
            </a:r>
            <a:r>
              <a:rPr lang="en-US" dirty="0" smtClean="0"/>
              <a:t>PD, Coordination</a:t>
            </a:r>
            <a:endParaRPr lang="en-US" dirty="0" smtClean="0"/>
          </a:p>
          <a:p>
            <a:r>
              <a:rPr lang="en-US" dirty="0" smtClean="0"/>
              <a:t>LeAnn </a:t>
            </a:r>
            <a:r>
              <a:rPr lang="en-US" dirty="0" smtClean="0"/>
              <a:t>Henry, </a:t>
            </a:r>
            <a:r>
              <a:rPr lang="en-US" dirty="0" smtClean="0"/>
              <a:t>Gifted </a:t>
            </a:r>
            <a:r>
              <a:rPr lang="en-US" dirty="0" smtClean="0"/>
              <a:t>Testing, Records, </a:t>
            </a:r>
            <a:r>
              <a:rPr lang="en-US" dirty="0" smtClean="0"/>
              <a:t>PD, Coordination</a:t>
            </a:r>
            <a:endParaRPr lang="en-US" dirty="0" smtClean="0"/>
          </a:p>
          <a:p>
            <a:r>
              <a:rPr lang="en-US" dirty="0" smtClean="0"/>
              <a:t>Pam Brewer, </a:t>
            </a:r>
            <a:r>
              <a:rPr lang="en-US" dirty="0" smtClean="0"/>
              <a:t>Administrative Assistant (</a:t>
            </a:r>
            <a:r>
              <a:rPr lang="en-US" dirty="0" smtClean="0"/>
              <a:t>910) 455-2211 ext </a:t>
            </a:r>
            <a:r>
              <a:rPr lang="en-US" dirty="0" smtClean="0"/>
              <a:t>20261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3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4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7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8" name="Picture 7" descr="OCS logo final with caption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Licensure Cohorts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Fifth </a:t>
            </a:r>
            <a:r>
              <a:rPr lang="en-US" dirty="0" smtClean="0"/>
              <a:t>Cohort (to begin summer of </a:t>
            </a:r>
            <a:r>
              <a:rPr lang="en-US" dirty="0" smtClean="0"/>
              <a:t>2014- finishes summer 2015)</a:t>
            </a:r>
            <a:endParaRPr lang="en-US" dirty="0" smtClean="0"/>
          </a:p>
          <a:p>
            <a:r>
              <a:rPr lang="en-US" dirty="0" smtClean="0"/>
              <a:t>Equip teachers with the knowledge and skills necessary to support and challenge gifted students</a:t>
            </a:r>
          </a:p>
          <a:p>
            <a:r>
              <a:rPr lang="en-US" dirty="0" smtClean="0"/>
              <a:t>Provide students, especially gifted students, with the best educational possible</a:t>
            </a:r>
          </a:p>
          <a:p>
            <a:r>
              <a:rPr lang="en-US" dirty="0" smtClean="0"/>
              <a:t>Not necessarily to increase the number of AIG </a:t>
            </a:r>
            <a:r>
              <a:rPr lang="en-US" dirty="0" smtClean="0"/>
              <a:t>Specialists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2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4104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7" name="Picture 6" descr="OCS logo final with caption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28600"/>
            <a:ext cx="8363272" cy="1143000"/>
          </a:xfrm>
        </p:spPr>
        <p:txBody>
          <a:bodyPr/>
          <a:lstStyle/>
          <a:p>
            <a:r>
              <a:rPr lang="en-US" dirty="0" smtClean="0"/>
              <a:t>Cohort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14400"/>
            <a:ext cx="8363272" cy="54529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Partnership with East Carolina University (</a:t>
            </a:r>
            <a:r>
              <a:rPr lang="en-US" dirty="0" smtClean="0">
                <a:hlinkClick r:id="rId3"/>
              </a:rPr>
              <a:t>http://www.ecugifted.com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Summer </a:t>
            </a:r>
            <a:r>
              <a:rPr lang="en-US" dirty="0" smtClean="0"/>
              <a:t>2014-Summer 2015</a:t>
            </a:r>
            <a:endParaRPr lang="en-US" dirty="0" smtClean="0"/>
          </a:p>
          <a:p>
            <a:pPr lvl="1"/>
            <a:r>
              <a:rPr lang="en-US" dirty="0" smtClean="0"/>
              <a:t>Summer 2012: Sunday, July </a:t>
            </a:r>
            <a:r>
              <a:rPr lang="en-US" dirty="0" smtClean="0"/>
              <a:t>6 </a:t>
            </a:r>
            <a:r>
              <a:rPr lang="en-US" dirty="0" smtClean="0"/>
              <a:t>(4:00-6:30pm)</a:t>
            </a:r>
            <a:br>
              <a:rPr lang="en-US" dirty="0" smtClean="0"/>
            </a:br>
            <a:r>
              <a:rPr lang="en-US" dirty="0" smtClean="0"/>
              <a:t>                         Monday-Thursday, July </a:t>
            </a:r>
            <a:r>
              <a:rPr lang="en-US" dirty="0" smtClean="0"/>
              <a:t>7-10, 2014 near </a:t>
            </a:r>
            <a:r>
              <a:rPr lang="en-US" dirty="0" smtClean="0"/>
              <a:t>ECU (all day)</a:t>
            </a:r>
            <a:br>
              <a:rPr lang="en-US" dirty="0" smtClean="0"/>
            </a:br>
            <a:r>
              <a:rPr lang="en-US" dirty="0" smtClean="0"/>
              <a:t>                         (coursework before and after)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2014 </a:t>
            </a:r>
            <a:r>
              <a:rPr lang="en-US" dirty="0" smtClean="0"/>
              <a:t>Summer Internship (near ECU)</a:t>
            </a:r>
          </a:p>
          <a:p>
            <a:pPr lvl="1"/>
            <a:r>
              <a:rPr lang="en-US" dirty="0" smtClean="0"/>
              <a:t>Coursework (online except summer practicum</a:t>
            </a:r>
            <a:r>
              <a:rPr lang="en-US" dirty="0" smtClean="0"/>
              <a:t>):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Introduction </a:t>
            </a:r>
            <a:r>
              <a:rPr lang="en-US" dirty="0" smtClean="0"/>
              <a:t>to </a:t>
            </a:r>
            <a:r>
              <a:rPr lang="en-US" dirty="0" smtClean="0"/>
              <a:t>Gifted (summer 2014)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Methods </a:t>
            </a:r>
            <a:r>
              <a:rPr lang="en-US" dirty="0" smtClean="0"/>
              <a:t>&amp; </a:t>
            </a:r>
            <a:r>
              <a:rPr lang="en-US" dirty="0" smtClean="0"/>
              <a:t>Materials (fall 2014)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Differentiation (spring 2015)</a:t>
            </a:r>
          </a:p>
          <a:p>
            <a:pPr marL="1257300" lvl="2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Practicum-summer 2015</a:t>
            </a:r>
            <a:endParaRPr lang="en-US" dirty="0" smtClean="0"/>
          </a:p>
          <a:p>
            <a:r>
              <a:rPr lang="en-US" dirty="0" smtClean="0"/>
              <a:t>Funding: Onslow County AIG Funds</a:t>
            </a:r>
          </a:p>
          <a:p>
            <a:pPr lvl="1"/>
            <a:r>
              <a:rPr lang="en-US" dirty="0" smtClean="0"/>
              <a:t>Intent is to pay for all 4 courses and books</a:t>
            </a:r>
          </a:p>
          <a:p>
            <a:pPr lvl="2"/>
            <a:r>
              <a:rPr lang="en-US" dirty="0" smtClean="0"/>
              <a:t>OCS pays in </a:t>
            </a:r>
            <a:r>
              <a:rPr lang="en-US" dirty="0" smtClean="0"/>
              <a:t>advance- assumes you complete coursework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4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6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6096000"/>
            <a:ext cx="1323975" cy="639443"/>
          </a:xfrm>
          <a:prstGeom prst="rect">
            <a:avLst/>
          </a:prstGeom>
          <a:noFill/>
        </p:spPr>
      </p:pic>
      <p:pic>
        <p:nvPicPr>
          <p:cNvPr id="8" name="Picture 7" descr="OCS logo final with caption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29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63272" cy="762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609600"/>
          <a:ext cx="6934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OCS logo final with caption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96" y="5715000"/>
            <a:ext cx="1002846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Residency Requirement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able to document that you have lived in NC for the past year can be considered in-state for tuition purposes</a:t>
            </a:r>
          </a:p>
          <a:p>
            <a:r>
              <a:rPr lang="en-US" dirty="0" smtClean="0"/>
              <a:t>Onslow County AIG will only be able to help in-state tuition candidates</a:t>
            </a:r>
          </a:p>
          <a:p>
            <a:r>
              <a:rPr lang="en-US" dirty="0" smtClean="0"/>
              <a:t>Self-pay candidates may be Out-of-State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2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7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8" name="Picture 7" descr="OCS logo final with caption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9200"/>
            <a:ext cx="8363272" cy="5306144"/>
          </a:xfrm>
        </p:spPr>
        <p:txBody>
          <a:bodyPr/>
          <a:lstStyle/>
          <a:p>
            <a:r>
              <a:rPr lang="en-US" dirty="0" smtClean="0"/>
              <a:t>Online course responsibilities</a:t>
            </a:r>
          </a:p>
          <a:p>
            <a:pPr lvl="1"/>
            <a:r>
              <a:rPr lang="en-US" dirty="0" smtClean="0"/>
              <a:t>Timeliness </a:t>
            </a:r>
          </a:p>
          <a:p>
            <a:r>
              <a:rPr lang="en-US" dirty="0" smtClean="0"/>
              <a:t>Completion responsibilities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Onslow County AIG will pay for books and tuition as funds allow</a:t>
            </a:r>
          </a:p>
          <a:p>
            <a:pPr lvl="1"/>
            <a:r>
              <a:rPr lang="en-US" dirty="0" smtClean="0"/>
              <a:t>Participant will pay</a:t>
            </a:r>
          </a:p>
          <a:p>
            <a:pPr lvl="2"/>
            <a:r>
              <a:rPr lang="en-US" dirty="0" smtClean="0"/>
              <a:t> $70 non-degree seeking student application fee</a:t>
            </a:r>
          </a:p>
          <a:p>
            <a:pPr lvl="2"/>
            <a:r>
              <a:rPr lang="en-US" dirty="0" smtClean="0"/>
              <a:t>NC </a:t>
            </a:r>
            <a:r>
              <a:rPr lang="en-US" dirty="0" smtClean="0"/>
              <a:t>add-on licensure fee (or the cost as of date of completion) upon successful completion of all coursework</a:t>
            </a:r>
          </a:p>
          <a:p>
            <a:pPr lvl="2"/>
            <a:r>
              <a:rPr lang="en-US" dirty="0" smtClean="0"/>
              <a:t>All travel and lodging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2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6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7" name="Picture 6" descr="OCS logo final with caption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of the 12 credits can be applied toward certain Master’s degrees</a:t>
            </a:r>
          </a:p>
          <a:p>
            <a:r>
              <a:rPr lang="en-US" dirty="0" smtClean="0"/>
              <a:t>Licensure meets AIG Program Standard 3D: 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Places AIG students in classrooms with teachers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have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 the LEA’s professional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requirements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that position or have earned an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AIG add-on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license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>Intense, personally beneficial professional development</a:t>
            </a:r>
          </a:p>
          <a:p>
            <a:pPr lvl="1"/>
            <a:r>
              <a:rPr lang="en-US" dirty="0" smtClean="0"/>
              <a:t>Much of the course work involves good instructional planning strategies not typically taught in undergraduate courses</a:t>
            </a:r>
          </a:p>
          <a:p>
            <a:r>
              <a:rPr lang="en-US" dirty="0" smtClean="0"/>
              <a:t>Note: for CEU credit, please contact Professional Development for details prior to starting coursework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2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7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8" name="Picture 7" descr="OCS logo final with caption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63272" cy="1143000"/>
          </a:xfrm>
        </p:spPr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63272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This is graduate school work</a:t>
            </a:r>
          </a:p>
          <a:p>
            <a:pPr lvl="1"/>
            <a:r>
              <a:rPr lang="en-US" dirty="0" smtClean="0"/>
              <a:t>It will take time</a:t>
            </a:r>
          </a:p>
          <a:p>
            <a:pPr lvl="1"/>
            <a:r>
              <a:rPr lang="en-US" dirty="0" smtClean="0"/>
              <a:t>It will be challenging</a:t>
            </a:r>
          </a:p>
          <a:p>
            <a:pPr lvl="1"/>
            <a:r>
              <a:rPr lang="en-US" dirty="0" smtClean="0"/>
              <a:t>It will mean some sacrifices</a:t>
            </a:r>
          </a:p>
          <a:p>
            <a:pPr lvl="1"/>
            <a:r>
              <a:rPr lang="en-US" dirty="0" smtClean="0"/>
              <a:t>It will require you to think differently</a:t>
            </a:r>
          </a:p>
          <a:p>
            <a:pPr lvl="1"/>
            <a:r>
              <a:rPr lang="en-US" dirty="0" smtClean="0"/>
              <a:t>It will require you to plan and execute a plan</a:t>
            </a:r>
          </a:p>
          <a:p>
            <a:pPr lvl="1"/>
            <a:r>
              <a:rPr lang="en-US" dirty="0" smtClean="0"/>
              <a:t>It will be worthwhile</a:t>
            </a:r>
          </a:p>
          <a:p>
            <a:r>
              <a:rPr lang="en-US" dirty="0" smtClean="0"/>
              <a:t>It is okay if this is too </a:t>
            </a:r>
            <a:r>
              <a:rPr lang="en-US" dirty="0" smtClean="0"/>
              <a:t>much for you right </a:t>
            </a:r>
            <a:r>
              <a:rPr lang="en-US" dirty="0" smtClean="0"/>
              <a:t>now</a:t>
            </a:r>
            <a:endParaRPr lang="en-US" dirty="0" smtClean="0"/>
          </a:p>
          <a:p>
            <a:r>
              <a:rPr lang="en-US" dirty="0" smtClean="0"/>
              <a:t>If it sounds good to you, we welcome you to apply</a:t>
            </a:r>
          </a:p>
          <a:p>
            <a:pPr>
              <a:buNone/>
            </a:pPr>
            <a:r>
              <a:rPr lang="en-US" i="1" dirty="0" smtClean="0"/>
              <a:t>In summary, this must be a major area of focus for you in order to be successful </a:t>
            </a:r>
            <a:r>
              <a:rPr lang="en-US" i="1" dirty="0" smtClean="0">
                <a:sym typeface="Wingdings" pitchFamily="2" charset="2"/>
              </a:rPr>
              <a:t>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hlinkClick r:id="rId2"/>
              </a:rPr>
              <a:t>www.onslowaig.weebly.com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3"/>
              </a:rPr>
              <a:t>www.ecugifted.com</a:t>
            </a:r>
            <a:r>
              <a:rPr lang="en-US" i="1" dirty="0" smtClean="0"/>
              <a:t> </a:t>
            </a:r>
          </a:p>
        </p:txBody>
      </p:sp>
      <p:pic>
        <p:nvPicPr>
          <p:cNvPr id="6" name="Picture 8" descr="https://encrypted-tbn2.gstatic.com/images?q=tbn:ANd9GcTO0Zj8bAiHxUnO-DgnfZtiNrV35S5fnM54eCFgslrgLawSbj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019800"/>
            <a:ext cx="1323975" cy="639443"/>
          </a:xfrm>
          <a:prstGeom prst="rect">
            <a:avLst/>
          </a:prstGeom>
          <a:noFill/>
        </p:spPr>
      </p:pic>
      <p:pic>
        <p:nvPicPr>
          <p:cNvPr id="7" name="Picture 6" descr="OCS logo final with caption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from Past Participants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Attached to Frequently Asked Questions</a:t>
            </a:r>
          </a:p>
          <a:p>
            <a:r>
              <a:rPr lang="en-US" dirty="0" smtClean="0"/>
              <a:t>Past </a:t>
            </a:r>
            <a:r>
              <a:rPr lang="en-US" dirty="0" smtClean="0"/>
              <a:t>Cohort </a:t>
            </a:r>
            <a:r>
              <a:rPr lang="en-US" dirty="0" smtClean="0"/>
              <a:t>Participant(s) Words/Sharing</a:t>
            </a:r>
            <a:endParaRPr lang="en-US" dirty="0"/>
          </a:p>
        </p:txBody>
      </p:sp>
      <p:pic>
        <p:nvPicPr>
          <p:cNvPr id="4" name="Picture 3" descr="OCS logo final with caption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5486400"/>
            <a:ext cx="1217742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P102701231_template">
  <a:themeElements>
    <a:clrScheme name="Custom 6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579A4"/>
      </a:accent1>
      <a:accent2>
        <a:srgbClr val="1188EA"/>
      </a:accent2>
      <a:accent3>
        <a:srgbClr val="B9EA11"/>
      </a:accent3>
      <a:accent4>
        <a:srgbClr val="81A445"/>
      </a:accent4>
      <a:accent5>
        <a:srgbClr val="0A4780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DEDA93-CE9C-4CD3-A402-2FAE275023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TP102701231_template</Template>
  <TotalTime>162</TotalTime>
  <Words>673</Words>
  <Application>Microsoft Office PowerPoint</Application>
  <PresentationFormat>On-screen Show (4:3)</PresentationFormat>
  <Paragraphs>121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TP102701231_template</vt:lpstr>
      <vt:lpstr>Informational Session:  AIG Licensure Cohort #5</vt:lpstr>
      <vt:lpstr>Purpose of Licensure Cohorts</vt:lpstr>
      <vt:lpstr>Cohort Overview</vt:lpstr>
      <vt:lpstr>Timeline</vt:lpstr>
      <vt:lpstr>NC Residency Requirement</vt:lpstr>
      <vt:lpstr>Responsibilities</vt:lpstr>
      <vt:lpstr>Benefits</vt:lpstr>
      <vt:lpstr>Commitment</vt:lpstr>
      <vt:lpstr>A Word from Past Participants </vt:lpstr>
      <vt:lpstr>What do I do now?</vt:lpstr>
      <vt:lpstr>Contact Information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Presentation Title Goes Here</dc:title>
  <dc:creator>Michael Elder</dc:creator>
  <cp:keywords/>
  <cp:lastModifiedBy>Michael Elder</cp:lastModifiedBy>
  <cp:revision>28</cp:revision>
  <dcterms:created xsi:type="dcterms:W3CDTF">2012-11-26T13:40:52Z</dcterms:created>
  <dcterms:modified xsi:type="dcterms:W3CDTF">2013-10-10T20:16:02Z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TC027012329991</vt:lpwstr>
  </property>
</Properties>
</file>