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 id="2147483721" r:id="rId3"/>
  </p:sldMasterIdLst>
  <p:sldIdLst>
    <p:sldId id="256" r:id="rId4"/>
    <p:sldId id="264" r:id="rId5"/>
    <p:sldId id="261" r:id="rId6"/>
    <p:sldId id="262" r:id="rId7"/>
    <p:sldId id="263" r:id="rId8"/>
    <p:sldId id="265" r:id="rId9"/>
    <p:sldId id="266" r:id="rId10"/>
    <p:sldId id="270" r:id="rId11"/>
    <p:sldId id="271" r:id="rId12"/>
    <p:sldId id="272" r:id="rId13"/>
    <p:sldId id="258" r:id="rId14"/>
    <p:sldId id="269" r:id="rId15"/>
    <p:sldId id="268" r:id="rId16"/>
    <p:sldId id="25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s">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1600200"/>
            <a:ext cx="8229600" cy="4525963"/>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5"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endParaRPr lang="en-US"/>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a:prstGeom prst="rect">
            <a:avLst/>
          </a:prstGeom>
        </p:spPr>
        <p:txBody>
          <a:bodyPr vert="eaVert"/>
          <a:lstStyle>
            <a:lvl1pPr>
              <a:defRPr>
                <a:latin typeface="Arial" pitchFamily="34" charset="0"/>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274638"/>
            <a:ext cx="6019800" cy="5851525"/>
          </a:xfrm>
          <a:prstGeom prst="rect">
            <a:avLst/>
          </a:prstGeom>
        </p:spPr>
        <p:txBody>
          <a:bodyPr vert="eaVert"/>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5"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endParaRPr lang="en-US"/>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3">
        <a:schemeClr val="bg1"/>
      </p:bgRef>
    </p:bg>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295400" y="3200400"/>
            <a:ext cx="6400800" cy="1600200"/>
          </a:xfrm>
          <a:prstGeom prst="rect">
            <a:avLst/>
          </a:prstGeo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172200" y="6191250"/>
            <a:ext cx="2476500" cy="476250"/>
          </a:xfrm>
          <a:prstGeom prst="rect">
            <a:avLst/>
          </a:prstGeom>
        </p:spPr>
        <p:txBody>
          <a:bodyPr/>
          <a:lstStyle/>
          <a:p>
            <a:fld id="{33C9B4BB-44B2-43AD-84E1-7FF9EBEB586B}" type="datetimeFigureOut">
              <a:rPr lang="en-US" smtClean="0"/>
              <a:pPr/>
              <a:t>2/26/2013</a:t>
            </a:fld>
            <a:endParaRPr lang="en-US"/>
          </a:p>
        </p:txBody>
      </p:sp>
      <p:sp>
        <p:nvSpPr>
          <p:cNvPr id="17" name="Footer Placeholder 16"/>
          <p:cNvSpPr>
            <a:spLocks noGrp="1"/>
          </p:cNvSpPr>
          <p:nvPr>
            <p:ph type="ftr" sz="quarter" idx="11"/>
          </p:nvPr>
        </p:nvSpPr>
        <p:spPr>
          <a:xfrm>
            <a:off x="914400" y="6172200"/>
            <a:ext cx="3962400" cy="457200"/>
          </a:xfrm>
          <a:prstGeom prst="rect">
            <a:avLst/>
          </a:prstGeom>
        </p:spPr>
        <p:txBody>
          <a:bodyPr/>
          <a:lstStyle/>
          <a:p>
            <a:endParaRPr lang="en-US"/>
          </a:p>
        </p:txBody>
      </p:sp>
      <p:sp>
        <p:nvSpPr>
          <p:cNvPr id="29" name="Slide Number Placeholder 28"/>
          <p:cNvSpPr>
            <a:spLocks noGrp="1"/>
          </p:cNvSpPr>
          <p:nvPr>
            <p:ph type="sldNum" sz="quarter" idx="12"/>
          </p:nvPr>
        </p:nvSpPr>
        <p:spPr>
          <a:xfrm>
            <a:off x="146304" y="6210300"/>
            <a:ext cx="457200" cy="457200"/>
          </a:xfrm>
          <a:prstGeom prst="ellipse">
            <a:avLst/>
          </a:prstGeom>
        </p:spPr>
        <p:txBody>
          <a:bodyPr lIns="0" tIns="0" rIns="0" bIns="0">
            <a:noAutofit/>
          </a:bodyPr>
          <a:lstStyle>
            <a:lvl1pPr>
              <a:defRPr sz="1400">
                <a:solidFill>
                  <a:srgbClr val="FFFFFF"/>
                </a:solidFill>
              </a:defRPr>
            </a:lvl1pPr>
          </a:lstStyle>
          <a:p>
            <a:fld id="{E5D02797-737A-4BA9-BBDC-A45285BF03D4}" type="slidenum">
              <a:rPr lang="en-US" smtClean="0"/>
              <a:pPr/>
              <a:t>‹#›</a:t>
            </a:fld>
            <a:endParaRPr lang="en-US"/>
          </a:p>
        </p:txBody>
      </p:sp>
      <p:sp>
        <p:nvSpPr>
          <p:cNvPr id="8" name="Title 7"/>
          <p:cNvSpPr>
            <a:spLocks noGrp="1"/>
          </p:cNvSpPr>
          <p:nvPr>
            <p:ph type="ctrTitle"/>
          </p:nvPr>
        </p:nvSpPr>
        <p:spPr>
          <a:xfrm>
            <a:off x="457200" y="1505930"/>
            <a:ext cx="8229600" cy="1470025"/>
          </a:xfrm>
          <a:prstGeom prst="rect">
            <a:avLst/>
          </a:prstGeo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5" name="Rektangel 2"/>
          <p:cNvSpPr>
            <a:spLocks noChangeArrowheads="1"/>
          </p:cNvSpPr>
          <p:nvPr/>
        </p:nvSpPr>
        <p:spPr bwMode="auto">
          <a:xfrm>
            <a:off x="0" y="795338"/>
            <a:ext cx="9144000" cy="1230312"/>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fontAlgn="auto">
              <a:spcBef>
                <a:spcPts val="0"/>
              </a:spcBef>
              <a:spcAft>
                <a:spcPts val="0"/>
              </a:spcAft>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pic>
        <p:nvPicPr>
          <p:cNvPr id="6" name="Billede 3" descr="dreamstime_Handsoverlapping.jpg"/>
          <p:cNvPicPr>
            <a:picLocks noChangeAspect="1"/>
          </p:cNvPicPr>
          <p:nvPr userDrawn="1"/>
        </p:nvPicPr>
        <p:blipFill>
          <a:blip r:embed="rId2" cstate="print"/>
          <a:srcRect/>
          <a:stretch>
            <a:fillRect/>
          </a:stretch>
        </p:blipFill>
        <p:spPr bwMode="auto">
          <a:xfrm>
            <a:off x="7253288" y="785813"/>
            <a:ext cx="1890712" cy="1227137"/>
          </a:xfrm>
          <a:prstGeom prst="rect">
            <a:avLst/>
          </a:prstGeom>
          <a:noFill/>
          <a:ln w="9525">
            <a:noFill/>
            <a:miter lim="800000"/>
            <a:headEnd/>
            <a:tailEnd/>
          </a:ln>
        </p:spPr>
      </p:pic>
      <p:sp>
        <p:nvSpPr>
          <p:cNvPr id="3" name="Pladsholder til indhold 2"/>
          <p:cNvSpPr>
            <a:spLocks noGrp="1"/>
          </p:cNvSpPr>
          <p:nvPr>
            <p:ph idx="1"/>
          </p:nvPr>
        </p:nvSpPr>
        <p:spPr>
          <a:xfrm>
            <a:off x="457200" y="2298700"/>
            <a:ext cx="8229600" cy="3827463"/>
          </a:xfrm>
          <a:prstGeom prst="rect">
            <a:avLst/>
          </a:prstGeom>
        </p:spPr>
        <p:txBody>
          <a:bodyPr/>
          <a:lstStyle>
            <a:lvl1pPr>
              <a:defRPr>
                <a:solidFill>
                  <a:srgbClr val="000000"/>
                </a:solidFill>
                <a:latin typeface="Arial"/>
                <a:cs typeface="Arial"/>
              </a:defRPr>
            </a:lvl1pPr>
            <a:lvl2pPr>
              <a:defRPr>
                <a:solidFill>
                  <a:srgbClr val="000000"/>
                </a:solidFill>
                <a:latin typeface="Arial"/>
                <a:cs typeface="Arial"/>
              </a:defRPr>
            </a:lvl2pPr>
            <a:lvl3pPr>
              <a:defRPr>
                <a:solidFill>
                  <a:srgbClr val="000000"/>
                </a:solidFill>
                <a:latin typeface="Arial"/>
                <a:cs typeface="Arial"/>
              </a:defRPr>
            </a:lvl3pPr>
            <a:lvl4pPr>
              <a:defRPr>
                <a:solidFill>
                  <a:srgbClr val="000000"/>
                </a:solidFill>
                <a:latin typeface="Arial"/>
                <a:cs typeface="Arial"/>
              </a:defRPr>
            </a:lvl4pPr>
            <a:lvl5pPr>
              <a:defRPr>
                <a:solidFill>
                  <a:srgbClr val="000000"/>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Titel 1"/>
          <p:cNvSpPr>
            <a:spLocks noGrp="1"/>
          </p:cNvSpPr>
          <p:nvPr>
            <p:ph type="title"/>
          </p:nvPr>
        </p:nvSpPr>
        <p:spPr>
          <a:xfrm>
            <a:off x="177800" y="833438"/>
            <a:ext cx="4584700" cy="563562"/>
          </a:xfrm>
          <a:prstGeom prst="rect">
            <a:avLst/>
          </a:prstGeom>
        </p:spPr>
        <p:txBody>
          <a:bodyPr/>
          <a:lstStyle>
            <a:lvl1pPr algn="l">
              <a:defRPr sz="3200">
                <a:latin typeface="Arial"/>
                <a:cs typeface="Arial"/>
              </a:defRPr>
            </a:lvl1pPr>
          </a:lstStyle>
          <a:p>
            <a:r>
              <a:rPr lang="en-US" smtClean="0"/>
              <a:t>Click to edit Master title style</a:t>
            </a:r>
            <a:endParaRPr lang="da-DK" dirty="0"/>
          </a:p>
        </p:txBody>
      </p:sp>
      <p:sp>
        <p:nvSpPr>
          <p:cNvPr id="11" name="Pladsholder til tekst 2"/>
          <p:cNvSpPr>
            <a:spLocks noGrp="1"/>
          </p:cNvSpPr>
          <p:nvPr>
            <p:ph type="body" idx="13"/>
          </p:nvPr>
        </p:nvSpPr>
        <p:spPr>
          <a:xfrm>
            <a:off x="177800" y="1447800"/>
            <a:ext cx="5369560" cy="441959"/>
          </a:xfrm>
          <a:prstGeom prst="rect">
            <a:avLst/>
          </a:prstGeom>
        </p:spPr>
        <p:txBody>
          <a:bodyPr anchor="b"/>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Pladsholder til dato 3"/>
          <p:cNvSpPr>
            <a:spLocks noGrp="1"/>
          </p:cNvSpPr>
          <p:nvPr userDrawn="1">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cs typeface="ＭＳ Ｐゴシック" charset="-128"/>
              </a:defRPr>
            </a:lvl1pPr>
          </a:lstStyle>
          <a:p>
            <a:pPr>
              <a:defRPr/>
            </a:pPr>
            <a:r>
              <a:rPr lang="da-DK"/>
              <a:t>Your footnote</a:t>
            </a:r>
          </a:p>
        </p:txBody>
      </p:sp>
      <p:sp>
        <p:nvSpPr>
          <p:cNvPr id="8" name="Pladsholder til diasnummer 5"/>
          <p:cNvSpPr>
            <a:spLocks noGrp="1"/>
          </p:cNvSpPr>
          <p:nvPr userDrawn="1">
            <p:ph type="sldNum" sz="quarter" idx="1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cs typeface="ＭＳ Ｐゴシック" charset="-128"/>
              </a:defRPr>
            </a:lvl1pPr>
          </a:lstStyle>
          <a:p>
            <a:pPr>
              <a:defRPr/>
            </a:pPr>
            <a:r>
              <a:rPr lang="da-DK"/>
              <a:t>Your Logo</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grpSp>
        <p:nvGrpSpPr>
          <p:cNvPr id="2" name="Gruppe 12"/>
          <p:cNvGrpSpPr>
            <a:grpSpLocks/>
          </p:cNvGrpSpPr>
          <p:nvPr userDrawn="1"/>
        </p:nvGrpSpPr>
        <p:grpSpPr bwMode="auto">
          <a:xfrm>
            <a:off x="0" y="0"/>
            <a:ext cx="9144000" cy="1970088"/>
            <a:chOff x="0" y="0"/>
            <a:chExt cx="9144000" cy="1970099"/>
          </a:xfrm>
        </p:grpSpPr>
        <p:sp>
          <p:nvSpPr>
            <p:cNvPr id="6" name="Rektangel 2"/>
            <p:cNvSpPr>
              <a:spLocks noChangeArrowheads="1"/>
            </p:cNvSpPr>
            <p:nvPr userDrawn="1"/>
          </p:nvSpPr>
          <p:spPr bwMode="auto">
            <a:xfrm>
              <a:off x="0" y="0"/>
              <a:ext cx="9144000" cy="1970099"/>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a:buFont typeface="Calibri" pitchFamily="34" charset="0"/>
                <a:buAutoNum type="arabicPeriod"/>
                <a:defRPr/>
              </a:pPr>
              <a:endParaRPr lang="en-US" sz="1600" b="1" noProof="1">
                <a:solidFill>
                  <a:srgbClr val="FFFFFF"/>
                </a:solidFill>
                <a:latin typeface="Arial" pitchFamily="34" charset="0"/>
              </a:endParaRPr>
            </a:p>
          </p:txBody>
        </p:sp>
        <p:sp>
          <p:nvSpPr>
            <p:cNvPr id="7" name="Rektangel 3"/>
            <p:cNvSpPr>
              <a:spLocks noChangeArrowheads="1"/>
            </p:cNvSpPr>
            <p:nvPr userDrawn="1"/>
          </p:nvSpPr>
          <p:spPr bwMode="auto">
            <a:xfrm>
              <a:off x="0" y="1703398"/>
              <a:ext cx="9144000" cy="266701"/>
            </a:xfrm>
            <a:prstGeom prst="rect">
              <a:avLst/>
            </a:prstGeom>
            <a:gradFill rotWithShape="1">
              <a:gsLst>
                <a:gs pos="0">
                  <a:srgbClr val="002060"/>
                </a:gs>
                <a:gs pos="100000">
                  <a:srgbClr val="1F88C8"/>
                </a:gs>
              </a:gsLst>
              <a:lin ang="16200000"/>
            </a:gradFill>
            <a:ln w="9525">
              <a:solidFill>
                <a:srgbClr val="227088"/>
              </a:solidFill>
              <a:miter lim="800000"/>
              <a:headEnd/>
              <a:tailEnd/>
            </a:ln>
            <a:effectLst>
              <a:outerShdw blurRad="63500" dist="23000" dir="5400000" rotWithShape="0">
                <a:srgbClr val="000000">
                  <a:alpha val="34998"/>
                </a:srgbClr>
              </a:outerShdw>
            </a:effectLst>
          </p:spPr>
          <p:txBody>
            <a:bodyPr anchor="ctr"/>
            <a:lstStyle/>
            <a:p>
              <a:pPr indent="-342900" algn="ctr" defTabSz="914400">
                <a:buFont typeface="Calibri" pitchFamily="34" charset="0"/>
                <a:buAutoNum type="arabicPeriod"/>
                <a:defRPr/>
              </a:pPr>
              <a:endParaRPr lang="en-US" sz="1400" b="1" noProof="1">
                <a:solidFill>
                  <a:srgbClr val="FFFFFF"/>
                </a:solidFill>
                <a:latin typeface="Arial" pitchFamily="34" charset="0"/>
              </a:endParaRPr>
            </a:p>
          </p:txBody>
        </p:sp>
      </p:grpSp>
      <p:sp>
        <p:nvSpPr>
          <p:cNvPr id="8" name="Pladsholder til indhold 2"/>
          <p:cNvSpPr>
            <a:spLocks noGrp="1"/>
          </p:cNvSpPr>
          <p:nvPr>
            <p:ph idx="1"/>
          </p:nvPr>
        </p:nvSpPr>
        <p:spPr>
          <a:xfrm>
            <a:off x="457200" y="2552700"/>
            <a:ext cx="8229600" cy="3573463"/>
          </a:xfrm>
          <a:prstGeom prst="rect">
            <a:avLst/>
          </a:prstGeom>
        </p:spPr>
        <p:txBody>
          <a:bodyPr/>
          <a:lstStyle>
            <a:lvl1pPr>
              <a:defRPr>
                <a:solidFill>
                  <a:srgbClr val="000000"/>
                </a:solidFill>
                <a:latin typeface="Arial"/>
                <a:cs typeface="Arial"/>
              </a:defRPr>
            </a:lvl1pPr>
            <a:lvl2pPr>
              <a:defRPr>
                <a:solidFill>
                  <a:srgbClr val="000000"/>
                </a:solidFill>
                <a:latin typeface="Arial"/>
                <a:cs typeface="Arial"/>
              </a:defRPr>
            </a:lvl2pPr>
            <a:lvl3pPr>
              <a:defRPr>
                <a:solidFill>
                  <a:srgbClr val="000000"/>
                </a:solidFill>
                <a:latin typeface="Arial"/>
                <a:cs typeface="Arial"/>
              </a:defRPr>
            </a:lvl3pPr>
            <a:lvl4pPr>
              <a:defRPr>
                <a:solidFill>
                  <a:srgbClr val="000000"/>
                </a:solidFill>
                <a:latin typeface="Arial"/>
                <a:cs typeface="Arial"/>
              </a:defRPr>
            </a:lvl4pPr>
            <a:lvl5pPr>
              <a:defRPr>
                <a:solidFill>
                  <a:srgbClr val="000000"/>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1" name="Titel 1"/>
          <p:cNvSpPr>
            <a:spLocks noGrp="1"/>
          </p:cNvSpPr>
          <p:nvPr>
            <p:ph type="title"/>
          </p:nvPr>
        </p:nvSpPr>
        <p:spPr>
          <a:xfrm>
            <a:off x="177800" y="515938"/>
            <a:ext cx="4584700" cy="563562"/>
          </a:xfrm>
          <a:prstGeom prst="rect">
            <a:avLst/>
          </a:prstGeom>
        </p:spPr>
        <p:txBody>
          <a:bodyPr/>
          <a:lstStyle>
            <a:lvl1pPr algn="l">
              <a:defRPr sz="3200">
                <a:latin typeface="Arial"/>
                <a:cs typeface="Arial"/>
              </a:defRPr>
            </a:lvl1pPr>
          </a:lstStyle>
          <a:p>
            <a:r>
              <a:rPr lang="en-US" smtClean="0"/>
              <a:t>Click to edit Master title style</a:t>
            </a:r>
            <a:endParaRPr lang="da-DK" dirty="0"/>
          </a:p>
        </p:txBody>
      </p:sp>
      <p:sp>
        <p:nvSpPr>
          <p:cNvPr id="12" name="Pladsholder til tekst 2"/>
          <p:cNvSpPr>
            <a:spLocks noGrp="1"/>
          </p:cNvSpPr>
          <p:nvPr>
            <p:ph type="body" idx="13"/>
          </p:nvPr>
        </p:nvSpPr>
        <p:spPr>
          <a:xfrm>
            <a:off x="177800" y="1130301"/>
            <a:ext cx="6489700" cy="358774"/>
          </a:xfrm>
          <a:prstGeom prst="rect">
            <a:avLst/>
          </a:prstGeo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Pladsholder til dato 3"/>
          <p:cNvSpPr>
            <a:spLocks noGrp="1"/>
          </p:cNvSpPr>
          <p:nvPr>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cs typeface="ＭＳ Ｐゴシック" charset="-128"/>
              </a:defRPr>
            </a:lvl1pPr>
          </a:lstStyle>
          <a:p>
            <a:pPr>
              <a:defRPr/>
            </a:pPr>
            <a:r>
              <a:rPr lang="da-DK"/>
              <a:t>Your footnote</a:t>
            </a:r>
          </a:p>
        </p:txBody>
      </p:sp>
      <p:sp>
        <p:nvSpPr>
          <p:cNvPr id="10" name="Pladsholder til diasnummer 5"/>
          <p:cNvSpPr>
            <a:spLocks noGrp="1"/>
          </p:cNvSpPr>
          <p:nvPr>
            <p:ph type="sldNum" sz="quarter" idx="1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cs typeface="ＭＳ Ｐゴシック" charset="-128"/>
              </a:defRPr>
            </a:lvl1pPr>
          </a:lstStyle>
          <a:p>
            <a:pPr>
              <a:defRPr/>
            </a:pPr>
            <a:r>
              <a:rPr lang="da-DK"/>
              <a:t>Your Logo</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a:defRPr>
            </a:lvl1pPr>
          </a:lstStyle>
          <a:p>
            <a:r>
              <a:rPr lang="en-US" smtClean="0"/>
              <a:t>Click to edit Master title style</a:t>
            </a:r>
            <a:endParaRPr lang="da-DK" dirty="0"/>
          </a:p>
        </p:txBody>
      </p:sp>
      <p:sp>
        <p:nvSpPr>
          <p:cNvPr id="3" name="Pladsholder til indhold 2"/>
          <p:cNvSpPr>
            <a:spLocks noGrp="1"/>
          </p:cNvSpPr>
          <p:nvPr>
            <p:ph sz="half" idx="1"/>
          </p:nvPr>
        </p:nvSpPr>
        <p:spPr>
          <a:xfrm>
            <a:off x="457200" y="1600200"/>
            <a:ext cx="4038600" cy="4525963"/>
          </a:xfrm>
          <a:prstGeom prst="rect">
            <a:avLst/>
          </a:prstGeo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indhold 3"/>
          <p:cNvSpPr>
            <a:spLocks noGrp="1"/>
          </p:cNvSpPr>
          <p:nvPr>
            <p:ph sz="half" idx="2"/>
          </p:nvPr>
        </p:nvSpPr>
        <p:spPr>
          <a:xfrm>
            <a:off x="4648200" y="1600200"/>
            <a:ext cx="4038600" cy="4525963"/>
          </a:xfrm>
          <a:prstGeom prst="rect">
            <a:avLst/>
          </a:prstGeom>
        </p:spPr>
        <p:txBody>
          <a:bodyPr/>
          <a:lstStyle>
            <a:lvl1pPr>
              <a:defRPr sz="2800">
                <a:latin typeface="Arial"/>
              </a:defRPr>
            </a:lvl1pPr>
            <a:lvl2pPr>
              <a:defRPr sz="2400">
                <a:latin typeface="Arial"/>
              </a:defRPr>
            </a:lvl2pPr>
            <a:lvl3pPr>
              <a:defRPr sz="2000">
                <a:latin typeface="Arial"/>
              </a:defRPr>
            </a:lvl3pPr>
            <a:lvl4pPr>
              <a:defRPr sz="1800">
                <a:latin typeface="Arial"/>
              </a:defRPr>
            </a:lvl4pPr>
            <a:lvl5pPr>
              <a:defRPr sz="1800">
                <a:latin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6D4E88A1-EA3E-43A3-B79B-BB026EFA9D92}" type="datetime1">
              <a:rPr lang="da-DK"/>
              <a:pPr>
                <a:defRPr/>
              </a:pPr>
              <a:t>26-02-2013</a:t>
            </a:fld>
            <a:endParaRPr lang="da-DK"/>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ＭＳ Ｐゴシック" charset="-128"/>
              </a:defRPr>
            </a:lvl1pPr>
          </a:lstStyle>
          <a:p>
            <a:pPr>
              <a:defRPr/>
            </a:pPr>
            <a:endParaRPr lang="en-US"/>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AAEE6F67-889D-447C-B5F7-757168D4655F}" type="slidenum">
              <a:rPr lang="da-DK"/>
              <a:pPr>
                <a:defRPr/>
              </a:pPr>
              <a:t>‹#›</a:t>
            </a:fld>
            <a:endParaRPr lang="da-DK"/>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a:defRPr>
            </a:lvl1pPr>
          </a:lstStyle>
          <a:p>
            <a:r>
              <a:rPr lang="en-US" smtClean="0"/>
              <a:t>Click to edit Master title style</a:t>
            </a:r>
            <a:endParaRPr lang="da-DK" dirty="0"/>
          </a:p>
        </p:txBody>
      </p:sp>
      <p:sp>
        <p:nvSpPr>
          <p:cNvPr id="3" name="Pladsholder til tekst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a:prstGeom prst="rect">
            <a:avLst/>
          </a:prstGeo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dsholder til indhold 5"/>
          <p:cNvSpPr>
            <a:spLocks noGrp="1"/>
          </p:cNvSpPr>
          <p:nvPr>
            <p:ph sz="quarter" idx="4"/>
          </p:nvPr>
        </p:nvSpPr>
        <p:spPr>
          <a:xfrm>
            <a:off x="4645025" y="2174875"/>
            <a:ext cx="4041775" cy="3951288"/>
          </a:xfrm>
          <a:prstGeom prst="rect">
            <a:avLst/>
          </a:prstGeom>
        </p:spPr>
        <p:txBody>
          <a:bodyPr/>
          <a:lstStyle>
            <a:lvl1pPr>
              <a:defRPr sz="2400">
                <a:latin typeface="Arial"/>
              </a:defRPr>
            </a:lvl1pPr>
            <a:lvl2pPr>
              <a:defRPr sz="2000">
                <a:latin typeface="Arial"/>
              </a:defRPr>
            </a:lvl2pPr>
            <a:lvl3pPr>
              <a:defRPr sz="1800">
                <a:latin typeface="Arial"/>
              </a:defRPr>
            </a:lvl3pPr>
            <a:lvl4pPr>
              <a:defRPr sz="1600">
                <a:latin typeface="Arial"/>
              </a:defRPr>
            </a:lvl4pPr>
            <a:lvl5pPr>
              <a:defRPr sz="1600">
                <a:latin typeface="Aria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B41B1D8A-EB27-4392-A1B9-CC868E65DFA6}" type="datetime1">
              <a:rPr lang="da-DK"/>
              <a:pPr>
                <a:defRPr/>
              </a:pPr>
              <a:t>26-02-2013</a:t>
            </a:fld>
            <a:endParaRPr lang="da-DK"/>
          </a:p>
        </p:txBody>
      </p:sp>
      <p:sp>
        <p:nvSpPr>
          <p:cNvPr id="8"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ＭＳ Ｐゴシック" charset="-128"/>
              </a:defRPr>
            </a:lvl1pPr>
          </a:lstStyle>
          <a:p>
            <a:pPr>
              <a:defRPr/>
            </a:pPr>
            <a:endParaRPr lang="en-US"/>
          </a:p>
        </p:txBody>
      </p:sp>
      <p:sp>
        <p:nvSpPr>
          <p:cNvPr id="9"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AC12AA71-B099-4682-AA9C-289A014B8A3E}" type="slidenum">
              <a:rPr lang="da-DK"/>
              <a:pPr>
                <a:defRPr/>
              </a:pPr>
              <a:t>‹#›</a:t>
            </a:fld>
            <a:endParaRPr lang="da-DK"/>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a:defRPr>
            </a:lvl1pPr>
          </a:lstStyle>
          <a:p>
            <a:r>
              <a:rPr lang="en-US" smtClean="0"/>
              <a:t>Click to edit Master title style</a:t>
            </a:r>
            <a:endParaRPr lang="da-DK" dirty="0"/>
          </a:p>
        </p:txBody>
      </p:sp>
      <p:sp>
        <p:nvSpPr>
          <p:cNvPr id="3"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A92C8A6E-58CE-42C4-A8EF-9AC75B976FFF}" type="datetime1">
              <a:rPr lang="da-DK"/>
              <a:pPr>
                <a:defRPr/>
              </a:pPr>
              <a:t>26-02-2013</a:t>
            </a:fld>
            <a:endParaRPr lang="da-DK"/>
          </a:p>
        </p:txBody>
      </p:sp>
      <p:sp>
        <p:nvSpPr>
          <p:cNvPr id="4"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ＭＳ Ｐゴシック" charset="-128"/>
              </a:defRPr>
            </a:lvl1pPr>
          </a:lstStyle>
          <a:p>
            <a:pPr>
              <a:defRPr/>
            </a:pPr>
            <a:endParaRPr lang="en-US"/>
          </a:p>
        </p:txBody>
      </p:sp>
      <p:sp>
        <p:nvSpPr>
          <p:cNvPr id="5"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5C7923DD-478A-43B8-BAC6-3873755B7C37}" type="slidenum">
              <a:rPr lang="da-DK"/>
              <a:pPr>
                <a:defRPr/>
              </a:pPr>
              <a:t>‹#›</a:t>
            </a:fld>
            <a:endParaRPr lang="da-DK"/>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DCC77A9E-EA30-4512-9475-418FAF6F7CA5}" type="datetime1">
              <a:rPr lang="da-DK"/>
              <a:pPr>
                <a:defRPr/>
              </a:pPr>
              <a:t>26-02-2013</a:t>
            </a:fld>
            <a:endParaRPr lang="da-DK"/>
          </a:p>
        </p:txBody>
      </p:sp>
      <p:sp>
        <p:nvSpPr>
          <p:cNvPr id="3"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ＭＳ Ｐゴシック" charset="-128"/>
              </a:defRPr>
            </a:lvl1pPr>
          </a:lstStyle>
          <a:p>
            <a:pPr>
              <a:defRPr/>
            </a:pPr>
            <a:endParaRPr lang="en-US"/>
          </a:p>
        </p:txBody>
      </p:sp>
      <p:sp>
        <p:nvSpPr>
          <p:cNvPr id="4"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9932E53E-1DAA-41F4-B829-B7DE6CF9674B}" type="slidenum">
              <a:rPr lang="da-DK"/>
              <a:pPr>
                <a:defRPr/>
              </a:pPr>
              <a:t>‹#›</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og indholdsobjekt">
    <p:spTree>
      <p:nvGrpSpPr>
        <p:cNvPr id="1" name=""/>
        <p:cNvGrpSpPr/>
        <p:nvPr/>
      </p:nvGrpSpPr>
      <p:grpSpPr>
        <a:xfrm>
          <a:off x="0" y="0"/>
          <a:ext cx="0" cy="0"/>
          <a:chOff x="0" y="0"/>
          <a:chExt cx="0" cy="0"/>
        </a:xfrm>
      </p:grpSpPr>
      <p:grpSp>
        <p:nvGrpSpPr>
          <p:cNvPr id="2" name="Gruppe 16"/>
          <p:cNvGrpSpPr/>
          <p:nvPr/>
        </p:nvGrpSpPr>
        <p:grpSpPr>
          <a:xfrm>
            <a:off x="0" y="786093"/>
            <a:ext cx="9144000" cy="1236478"/>
            <a:chOff x="0" y="786093"/>
            <a:chExt cx="9144000" cy="1236478"/>
          </a:xfrm>
          <a:effectLst>
            <a:outerShdw blurRad="50800" dist="38100" dir="5400000" algn="t" rotWithShape="0">
              <a:prstClr val="black">
                <a:alpha val="40000"/>
              </a:prstClr>
            </a:outerShdw>
          </a:effectLst>
        </p:grpSpPr>
        <p:sp>
          <p:nvSpPr>
            <p:cNvPr id="6" name="Rektangel 2"/>
            <p:cNvSpPr>
              <a:spLocks noChangeArrowheads="1"/>
            </p:cNvSpPr>
            <p:nvPr/>
          </p:nvSpPr>
          <p:spPr bwMode="auto">
            <a:xfrm>
              <a:off x="0" y="794971"/>
              <a:ext cx="9144000" cy="1227600"/>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fontAlgn="auto">
                <a:spcBef>
                  <a:spcPts val="0"/>
                </a:spcBef>
                <a:spcAft>
                  <a:spcPts val="0"/>
                </a:spcAft>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pic>
          <p:nvPicPr>
            <p:cNvPr id="7" name="Billede 3" descr="dreamstime_Handsoverlapping.jpg"/>
            <p:cNvPicPr>
              <a:picLocks noChangeAspect="1"/>
            </p:cNvPicPr>
            <p:nvPr/>
          </p:nvPicPr>
          <p:blipFill>
            <a:blip r:embed="rId2" cstate="print"/>
            <a:srcRect/>
            <a:stretch>
              <a:fillRect/>
            </a:stretch>
          </p:blipFill>
          <p:spPr>
            <a:xfrm>
              <a:off x="7253976" y="786093"/>
              <a:ext cx="1890024" cy="1226943"/>
            </a:xfrm>
            <a:prstGeom prst="rect">
              <a:avLst/>
            </a:prstGeom>
          </p:spPr>
        </p:pic>
      </p:grpSp>
      <p:sp>
        <p:nvSpPr>
          <p:cNvPr id="3" name="Pladsholder til indhold 2"/>
          <p:cNvSpPr>
            <a:spLocks noGrp="1"/>
          </p:cNvSpPr>
          <p:nvPr>
            <p:ph idx="1"/>
          </p:nvPr>
        </p:nvSpPr>
        <p:spPr>
          <a:xfrm>
            <a:off x="457200" y="2298700"/>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Titel 1"/>
          <p:cNvSpPr>
            <a:spLocks noGrp="1"/>
          </p:cNvSpPr>
          <p:nvPr>
            <p:ph type="title"/>
          </p:nvPr>
        </p:nvSpPr>
        <p:spPr>
          <a:xfrm>
            <a:off x="177800" y="833438"/>
            <a:ext cx="4584700" cy="563562"/>
          </a:xfrm>
          <a:prstGeom prst="rect">
            <a:avLst/>
          </a:prstGeom>
        </p:spPr>
        <p:txBody>
          <a:bodyPr/>
          <a:lstStyle>
            <a:lvl1pPr algn="l">
              <a:defRPr sz="3200">
                <a:latin typeface="Arial" pitchFamily="34" charset="0"/>
              </a:defRPr>
            </a:lvl1pPr>
          </a:lstStyle>
          <a:p>
            <a:r>
              <a:rPr lang="en-US" smtClean="0"/>
              <a:t>Click to edit Master title style</a:t>
            </a:r>
            <a:endParaRPr lang="da-DK" dirty="0"/>
          </a:p>
        </p:txBody>
      </p:sp>
      <p:sp>
        <p:nvSpPr>
          <p:cNvPr id="11" name="Pladsholder til tekst 2"/>
          <p:cNvSpPr>
            <a:spLocks noGrp="1"/>
          </p:cNvSpPr>
          <p:nvPr>
            <p:ph type="body" idx="13"/>
          </p:nvPr>
        </p:nvSpPr>
        <p:spPr>
          <a:xfrm>
            <a:off x="177800" y="1447801"/>
            <a:ext cx="6489700"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Pladsholder til dato 3"/>
          <p:cNvSpPr>
            <a:spLocks noGrp="1"/>
          </p:cNvSpPr>
          <p:nvPr>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9" name="Pladsholder til diasnummer 5"/>
          <p:cNvSpPr>
            <a:spLocks noGrp="1"/>
          </p:cNvSpPr>
          <p:nvPr>
            <p:ph type="sldNum" sz="quarter" idx="1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atin typeface="Arial"/>
              </a:defRPr>
            </a:lvl1pPr>
          </a:lstStyle>
          <a:p>
            <a:r>
              <a:rPr lang="en-US" smtClean="0"/>
              <a:t>Click to edit Master title style</a:t>
            </a:r>
            <a:endParaRPr lang="da-DK" dirty="0"/>
          </a:p>
        </p:txBody>
      </p:sp>
      <p:sp>
        <p:nvSpPr>
          <p:cNvPr id="3" name="Pladsholder til indhold 2"/>
          <p:cNvSpPr>
            <a:spLocks noGrp="1"/>
          </p:cNvSpPr>
          <p:nvPr>
            <p:ph idx="1"/>
          </p:nvPr>
        </p:nvSpPr>
        <p:spPr>
          <a:xfrm>
            <a:off x="3575050" y="273050"/>
            <a:ext cx="5111750" cy="5853113"/>
          </a:xfrm>
          <a:prstGeom prst="rect">
            <a:avLst/>
          </a:prstGeom>
        </p:spPr>
        <p:txBody>
          <a:bodyPr/>
          <a:lstStyle>
            <a:lvl1pPr>
              <a:defRPr sz="3200">
                <a:latin typeface="Arial"/>
              </a:defRPr>
            </a:lvl1pPr>
            <a:lvl2pPr>
              <a:defRPr sz="2800">
                <a:latin typeface="Arial"/>
              </a:defRPr>
            </a:lvl2pPr>
            <a:lvl3pPr>
              <a:defRPr sz="2400">
                <a:latin typeface="Arial"/>
              </a:defRPr>
            </a:lvl3pPr>
            <a:lvl4pPr>
              <a:defRPr sz="2000">
                <a:latin typeface="Arial"/>
              </a:defRPr>
            </a:lvl4pPr>
            <a:lvl5pPr>
              <a:defRPr sz="2000">
                <a:latin typeface="Aria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tekst 3"/>
          <p:cNvSpPr>
            <a:spLocks noGrp="1"/>
          </p:cNvSpPr>
          <p:nvPr>
            <p:ph type="body" sz="half" idx="2"/>
          </p:nvPr>
        </p:nvSpPr>
        <p:spPr>
          <a:xfrm>
            <a:off x="457200" y="1435100"/>
            <a:ext cx="3008313" cy="4691063"/>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3CE6D64C-63BF-41C9-8C8D-90404C3C94B2}" type="datetime1">
              <a:rPr lang="da-DK"/>
              <a:pPr>
                <a:defRPr/>
              </a:pPr>
              <a:t>26-02-2013</a:t>
            </a:fld>
            <a:endParaRPr lang="da-DK"/>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ＭＳ Ｐゴシック" charset="-128"/>
              </a:defRPr>
            </a:lvl1pPr>
          </a:lstStyle>
          <a:p>
            <a:pPr>
              <a:defRPr/>
            </a:pPr>
            <a:endParaRPr lang="en-US"/>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34DDD1CB-504D-4539-849B-0EFD3AD1E9C2}" type="slidenum">
              <a:rPr lang="da-DK"/>
              <a:pPr>
                <a:defRPr/>
              </a:pPr>
              <a:t>‹#›</a:t>
            </a:fld>
            <a:endParaRPr lang="da-DK"/>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smtClean="0"/>
              <a:t>Click to edit Master title style</a:t>
            </a:r>
            <a:endParaRPr lang="da-DK" dirty="0"/>
          </a:p>
        </p:txBody>
      </p:sp>
      <p:sp>
        <p:nvSpPr>
          <p:cNvPr id="3" name="Pladsholder til billed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a-DK" noProof="0" dirty="0"/>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1495EAD5-FFB0-4871-9357-B1D334AF9DFC}" type="datetime1">
              <a:rPr lang="da-DK"/>
              <a:pPr>
                <a:defRPr/>
              </a:pPr>
              <a:t>26-02-2013</a:t>
            </a:fld>
            <a:endParaRPr lang="da-DK"/>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ＭＳ Ｐゴシック" charset="-128"/>
              </a:defRPr>
            </a:lvl1pPr>
          </a:lstStyle>
          <a:p>
            <a:pPr>
              <a:defRPr/>
            </a:pPr>
            <a:endParaRPr lang="en-US"/>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D38E4CAB-1E6F-4566-9991-2AF6A2DCF787}" type="slidenum">
              <a:rPr lang="da-DK"/>
              <a:pPr>
                <a:defRPr/>
              </a:pPr>
              <a:t>‹#›</a:t>
            </a:fld>
            <a:endParaRPr lang="da-DK"/>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1600200"/>
            <a:ext cx="8229600" cy="4525963"/>
          </a:xfrm>
          <a:prstGeom prst="rect">
            <a:avLst/>
          </a:prstGeom>
        </p:spPr>
        <p:txBody>
          <a:bodyPr vert="eaVert"/>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5520078E-66D3-4519-BB64-E869678FBAB9}" type="datetime1">
              <a:rPr lang="da-DK"/>
              <a:pPr>
                <a:defRPr/>
              </a:pPr>
              <a:t>26-02-2013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ＭＳ Ｐゴシック" charset="-128"/>
              </a:defRPr>
            </a:lvl1pPr>
          </a:lstStyle>
          <a:p>
            <a:pPr>
              <a:defRPr/>
            </a:pPr>
            <a:endParaRPr lang="en-US"/>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34220CE8-3985-4179-BCCF-2238B10939F3}" type="slidenum">
              <a:rPr lang="da-DK"/>
              <a:pPr>
                <a:defRPr/>
              </a:pPr>
              <a:t>‹#›</a:t>
            </a:fld>
            <a:endParaRPr lang="da-DK"/>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a:prstGeom prst="rect">
            <a:avLst/>
          </a:prstGeom>
        </p:spPr>
        <p:txBody>
          <a:bodyPr vert="eaVert"/>
          <a:lstStyle>
            <a:lvl1pPr>
              <a:defRPr>
                <a:latin typeface="Arial"/>
              </a:defRPr>
            </a:lvl1pPr>
          </a:lstStyle>
          <a:p>
            <a:r>
              <a:rPr lang="en-US" smtClean="0"/>
              <a:t>Click to edit Master title style</a:t>
            </a:r>
            <a:endParaRPr lang="da-DK" dirty="0"/>
          </a:p>
        </p:txBody>
      </p:sp>
      <p:sp>
        <p:nvSpPr>
          <p:cNvPr id="3" name="Pladsholder til lodret titel 2"/>
          <p:cNvSpPr>
            <a:spLocks noGrp="1"/>
          </p:cNvSpPr>
          <p:nvPr>
            <p:ph type="body" orient="vert" idx="1"/>
          </p:nvPr>
        </p:nvSpPr>
        <p:spPr>
          <a:xfrm>
            <a:off x="457200" y="274638"/>
            <a:ext cx="6019800" cy="5851525"/>
          </a:xfrm>
          <a:prstGeom prst="rect">
            <a:avLst/>
          </a:prstGeom>
        </p:spPr>
        <p:txBody>
          <a:bodyPr vert="eaVert"/>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7A884CCE-1A42-4347-9FC8-453993AEB662}" type="datetime1">
              <a:rPr lang="da-DK"/>
              <a:pPr>
                <a:defRPr/>
              </a:pPr>
              <a:t>26-02-2013</a:t>
            </a:fld>
            <a:endParaRPr lang="da-DK"/>
          </a:p>
        </p:txBody>
      </p:sp>
      <p:sp>
        <p:nvSpPr>
          <p:cNvPr id="5"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ＭＳ Ｐゴシック" charset="-128"/>
              </a:defRPr>
            </a:lvl1pPr>
          </a:lstStyle>
          <a:p>
            <a:pPr>
              <a:defRPr/>
            </a:pPr>
            <a:endParaRPr lang="en-US"/>
          </a:p>
        </p:txBody>
      </p:sp>
      <p:sp>
        <p:nvSpPr>
          <p:cNvPr id="6"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989B8B17-ECB4-47EF-A81E-85FA004374E9}" type="slidenum">
              <a:rPr lang="da-DK"/>
              <a:pPr>
                <a:defRPr/>
              </a:pPr>
              <a:t>‹#›</a:t>
            </a:fld>
            <a:endParaRPr lang="da-DK"/>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4038599"/>
            <a:ext cx="9144000" cy="193087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4111751"/>
            <a:ext cx="1371600" cy="1776953"/>
          </a:xfrm>
          <a:prstGeom prst="rect">
            <a:avLst/>
          </a:prstGeom>
          <a:gradFill flip="none" rotWithShape="1">
            <a:gsLst>
              <a:gs pos="0">
                <a:schemeClr val="accent4">
                  <a:lumMod val="60000"/>
                  <a:lumOff val="40000"/>
                </a:schemeClr>
              </a:gs>
              <a:gs pos="50000">
                <a:schemeClr val="accent4">
                  <a:lumMod val="20000"/>
                  <a:lumOff val="80000"/>
                </a:schemeClr>
              </a:gs>
              <a:gs pos="100000">
                <a:schemeClr val="tx1"/>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1371600" y="4111751"/>
            <a:ext cx="7772400" cy="1776953"/>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1371600" y="4191000"/>
            <a:ext cx="7467600" cy="1066800"/>
          </a:xfrm>
        </p:spPr>
        <p:txBody>
          <a:bodyPr anchor="b">
            <a:normAutofit/>
          </a:bodyPr>
          <a:lstStyle>
            <a:lvl1pPr>
              <a:defRPr sz="4400" cap="none" baseline="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371600" y="5257800"/>
            <a:ext cx="7467600" cy="609600"/>
          </a:xfrm>
        </p:spPr>
        <p:txBody>
          <a:bodyPr anchor="t" anchorCtr="0">
            <a:normAutofit/>
          </a:bodyPr>
          <a:lstStyle>
            <a:lvl1pPr marL="0" indent="0" algn="l">
              <a:buNone/>
              <a:defRPr sz="2400">
                <a:solidFill>
                  <a:schemeClr val="accent3">
                    <a:lumMod val="60000"/>
                    <a:lumOff val="4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233160"/>
            <a:ext cx="1752600" cy="320040"/>
          </a:xfrm>
          <a:prstGeom prst="rect">
            <a:avLst/>
          </a:prstGeom>
        </p:spPr>
        <p:txBody>
          <a:bodyPr anchor="b" anchorCtr="0">
            <a:noAutofit/>
          </a:bodyPr>
          <a:lstStyle>
            <a:lvl1pPr algn="l">
              <a:defRPr sz="1400">
                <a:solidFill>
                  <a:schemeClr val="bg2"/>
                </a:solidFill>
              </a:defRPr>
            </a:lvl1pPr>
          </a:lstStyle>
          <a:p>
            <a:fld id="{33C9B4BB-44B2-43AD-84E1-7FF9EBEB586B}" type="datetimeFigureOut">
              <a:rPr lang="en-US" smtClean="0"/>
              <a:pPr/>
              <a:t>2/26/2013</a:t>
            </a:fld>
            <a:endParaRPr lang="en-US"/>
          </a:p>
        </p:txBody>
      </p:sp>
      <p:sp>
        <p:nvSpPr>
          <p:cNvPr id="17" name="Footer Placeholder 16"/>
          <p:cNvSpPr>
            <a:spLocks noGrp="1"/>
          </p:cNvSpPr>
          <p:nvPr>
            <p:ph type="ftr" sz="quarter" idx="11"/>
          </p:nvPr>
        </p:nvSpPr>
        <p:spPr>
          <a:xfrm>
            <a:off x="3200399" y="6233160"/>
            <a:ext cx="4752393" cy="320040"/>
          </a:xfrm>
          <a:prstGeom prst="rect">
            <a:avLst/>
          </a:prstGeom>
        </p:spPr>
        <p:txBody>
          <a:bodyPr anchor="b" anchorCtr="0"/>
          <a:lstStyle>
            <a:lvl1pPr algn="r">
              <a:defRPr>
                <a:solidFill>
                  <a:schemeClr val="bg2"/>
                </a:solidFill>
              </a:defRPr>
            </a:lvl1pPr>
          </a:lstStyle>
          <a:p>
            <a:endParaRPr lang="en-US"/>
          </a:p>
        </p:txBody>
      </p:sp>
      <p:sp>
        <p:nvSpPr>
          <p:cNvPr id="29" name="Slide Number Placeholder 28"/>
          <p:cNvSpPr>
            <a:spLocks noGrp="1"/>
          </p:cNvSpPr>
          <p:nvPr>
            <p:ph type="sldNum" sz="quarter" idx="12"/>
          </p:nvPr>
        </p:nvSpPr>
        <p:spPr>
          <a:xfrm>
            <a:off x="8001000" y="6233160"/>
            <a:ext cx="838200" cy="320040"/>
          </a:xfrm>
          <a:prstGeom prst="rect">
            <a:avLst/>
          </a:prstGeom>
        </p:spPr>
        <p:txBody>
          <a:bodyPr anchor="b" anchorCtr="0"/>
          <a:lstStyle>
            <a:lvl1pPr>
              <a:defRPr>
                <a:solidFill>
                  <a:schemeClr val="bg2"/>
                </a:solidFill>
              </a:defRPr>
            </a:lvl1pPr>
          </a:lstStyle>
          <a:p>
            <a:fld id="{E5D02797-737A-4BA9-BBDC-A45285BF03D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762000" y="1600200"/>
            <a:ext cx="8004048"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DA480A42-1B47-4A74-9A1D-F67E9D003F15}" type="datetimeFigureOut">
              <a:rPr lang="en-US" smtClean="0"/>
              <a:pPr/>
              <a:t>2/26/2013</a:t>
            </a:fld>
            <a:endParaRPr lang="en-US"/>
          </a:p>
        </p:txBody>
      </p:sp>
      <p:sp>
        <p:nvSpPr>
          <p:cNvPr id="13" name="Slide Number Placeholder 12"/>
          <p:cNvSpPr>
            <a:spLocks noGrp="1"/>
          </p:cNvSpPr>
          <p:nvPr>
            <p:ph type="sldNum" sz="quarter" idx="11"/>
          </p:nvPr>
        </p:nvSpPr>
        <p:spPr/>
        <p:txBody>
          <a:bodyPr/>
          <a:lstStyle/>
          <a:p>
            <a:fld id="{4024F9E6-8BD1-4849-86DE-3CD23B63DC4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620000"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371600" cy="990600"/>
          </a:xfrm>
          <a:prstGeom prst="rect">
            <a:avLst/>
          </a:prstGeom>
          <a:gradFill flip="none" rotWithShape="1">
            <a:gsLst>
              <a:gs pos="0">
                <a:schemeClr val="accent4">
                  <a:lumMod val="60000"/>
                  <a:lumOff val="40000"/>
                </a:schemeClr>
              </a:gs>
              <a:gs pos="50000">
                <a:schemeClr val="accent4">
                  <a:lumMod val="20000"/>
                  <a:lumOff val="80000"/>
                </a:schemeClr>
              </a:gs>
              <a:gs pos="100000">
                <a:schemeClr val="bg1"/>
              </a:gs>
            </a:gsLst>
            <a:lin ang="108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nchor="ctr" anchorCtr="0"/>
          <a:lstStyle>
            <a:lvl1pPr algn="l">
              <a:buNone/>
              <a:defRPr sz="4400" b="0" cap="none">
                <a:solidFill>
                  <a:srgbClr val="FFFFFF"/>
                </a:solidFill>
              </a:defRPr>
            </a:lvl1pPr>
          </a:lstStyle>
          <a:p>
            <a:r>
              <a:rPr kumimoji="0" lang="en-US" smtClean="0"/>
              <a:t>Click to edit Master title style</a:t>
            </a:r>
            <a:endParaRPr kumimoji="0" lang="en-US"/>
          </a:p>
        </p:txBody>
      </p:sp>
      <p:sp>
        <p:nvSpPr>
          <p:cNvPr id="10" name="Date Placeholder 9"/>
          <p:cNvSpPr>
            <a:spLocks noGrp="1"/>
          </p:cNvSpPr>
          <p:nvPr>
            <p:ph type="dt" sz="half" idx="10"/>
          </p:nvPr>
        </p:nvSpPr>
        <p:spPr/>
        <p:txBody>
          <a:bodyPr/>
          <a:lstStyle/>
          <a:p>
            <a:fld id="{DA480A42-1B47-4A74-9A1D-F67E9D003F15}" type="datetimeFigureOut">
              <a:rPr lang="en-US" smtClean="0"/>
              <a:pPr/>
              <a:t>2/26/2013</a:t>
            </a:fld>
            <a:endParaRPr lang="en-US"/>
          </a:p>
        </p:txBody>
      </p:sp>
      <p:sp>
        <p:nvSpPr>
          <p:cNvPr id="11" name="Slide Number Placeholder 10"/>
          <p:cNvSpPr>
            <a:spLocks noGrp="1"/>
          </p:cNvSpPr>
          <p:nvPr>
            <p:ph type="sldNum" sz="quarter" idx="11"/>
          </p:nvPr>
        </p:nvSpPr>
        <p:spPr/>
        <p:txBody>
          <a:bodyPr/>
          <a:lstStyle/>
          <a:p>
            <a:fld id="{4024F9E6-8BD1-4849-86DE-3CD23B63DC4B}"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7620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768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DA480A42-1B47-4A74-9A1D-F67E9D003F15}" type="datetimeFigureOut">
              <a:rPr lang="en-US" smtClean="0"/>
              <a:pPr/>
              <a:t>2/26/2013</a:t>
            </a:fld>
            <a:endParaRPr lang="en-US"/>
          </a:p>
        </p:txBody>
      </p:sp>
      <p:sp>
        <p:nvSpPr>
          <p:cNvPr id="15" name="Slide Number Placeholder 14"/>
          <p:cNvSpPr>
            <a:spLocks noGrp="1"/>
          </p:cNvSpPr>
          <p:nvPr>
            <p:ph type="sldNum" sz="quarter" idx="11"/>
          </p:nvPr>
        </p:nvSpPr>
        <p:spPr/>
        <p:txBody>
          <a:bodyPr/>
          <a:lstStyle/>
          <a:p>
            <a:fld id="{4024F9E6-8BD1-4849-86DE-3CD23B63DC4B}"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7620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768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6" name="Text Placeholder 15"/>
          <p:cNvSpPr>
            <a:spLocks noGrp="1"/>
          </p:cNvSpPr>
          <p:nvPr>
            <p:ph type="body" sz="quarter" idx="1"/>
          </p:nvPr>
        </p:nvSpPr>
        <p:spPr>
          <a:xfrm>
            <a:off x="762000" y="1752600"/>
            <a:ext cx="3886200" cy="640080"/>
          </a:xfrm>
          <a:solidFill>
            <a:schemeClr val="accent3"/>
          </a:solidFill>
        </p:spPr>
        <p:txBody>
          <a:bodyPr rtlCol="0" anchor="ctr"/>
          <a:lstStyle>
            <a:lvl1pPr marL="0" indent="0">
              <a:buFontTx/>
              <a:buNone/>
              <a:defRPr sz="2000" b="0">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76800" y="1752600"/>
            <a:ext cx="3886200" cy="640080"/>
          </a:xfrm>
          <a:solidFill>
            <a:schemeClr val="accent3"/>
          </a:solidFill>
        </p:spPr>
        <p:txBody>
          <a:bodyPr rtlCol="0" anchor="ctr"/>
          <a:lstStyle>
            <a:lvl1pPr marL="0" indent="0">
              <a:buFontTx/>
              <a:buNone/>
              <a:defRPr sz="2000" b="0">
                <a:solidFill>
                  <a:srgbClr val="FFFFFF"/>
                </a:solidFill>
              </a:defRPr>
            </a:lvl1pPr>
          </a:lstStyle>
          <a:p>
            <a:pPr lvl="0" eaLnBrk="1" latinLnBrk="0" hangingPunct="1"/>
            <a:r>
              <a:rPr kumimoji="0" lang="en-US" smtClean="0"/>
              <a:t>Click to edit Master text styles</a:t>
            </a:r>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Date Placeholder 17"/>
          <p:cNvSpPr>
            <a:spLocks noGrp="1"/>
          </p:cNvSpPr>
          <p:nvPr>
            <p:ph type="dt" sz="half" idx="10"/>
          </p:nvPr>
        </p:nvSpPr>
        <p:spPr/>
        <p:txBody>
          <a:bodyPr/>
          <a:lstStyle/>
          <a:p>
            <a:fld id="{DA480A42-1B47-4A74-9A1D-F67E9D003F15}" type="datetimeFigureOut">
              <a:rPr lang="en-US" smtClean="0"/>
              <a:pPr/>
              <a:t>2/26/2013</a:t>
            </a:fld>
            <a:endParaRPr lang="en-US"/>
          </a:p>
        </p:txBody>
      </p:sp>
      <p:sp>
        <p:nvSpPr>
          <p:cNvPr id="19" name="Slide Number Placeholder 18"/>
          <p:cNvSpPr>
            <a:spLocks noGrp="1"/>
          </p:cNvSpPr>
          <p:nvPr>
            <p:ph type="sldNum" sz="quarter" idx="11"/>
          </p:nvPr>
        </p:nvSpPr>
        <p:spPr/>
        <p:txBody>
          <a:bodyPr/>
          <a:lstStyle/>
          <a:p>
            <a:fld id="{4024F9E6-8BD1-4849-86DE-3CD23B63DC4B}" type="slidenum">
              <a:rPr lang="en-US" smtClean="0"/>
              <a:pPr/>
              <a:t>‹#›</a:t>
            </a:fld>
            <a:endParaRPr lang="en-US"/>
          </a:p>
        </p:txBody>
      </p:sp>
      <p:sp>
        <p:nvSpPr>
          <p:cNvPr id="20" name="Footer Placeholder 19"/>
          <p:cNvSpPr>
            <a:spLocks noGrp="1"/>
          </p:cNvSpPr>
          <p:nvPr>
            <p:ph type="ftr" sz="quarter" idx="12"/>
          </p:nvPr>
        </p:nvSpPr>
        <p:spPr/>
        <p:txBody>
          <a:body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DA480A42-1B47-4A74-9A1D-F67E9D003F15}" type="datetimeFigureOut">
              <a:rPr lang="en-US" smtClean="0"/>
              <a:pPr/>
              <a:t>2/26/2013</a:t>
            </a:fld>
            <a:endParaRPr lang="en-US"/>
          </a:p>
        </p:txBody>
      </p:sp>
      <p:sp>
        <p:nvSpPr>
          <p:cNvPr id="8" name="Slide Number Placeholder 7"/>
          <p:cNvSpPr>
            <a:spLocks noGrp="1"/>
          </p:cNvSpPr>
          <p:nvPr>
            <p:ph type="sldNum" sz="quarter" idx="11"/>
          </p:nvPr>
        </p:nvSpPr>
        <p:spPr/>
        <p:txBody>
          <a:bodyPr/>
          <a:lstStyle/>
          <a:p>
            <a:fld id="{4024F9E6-8BD1-4849-86DE-3CD23B63DC4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fsnitsoverskrift">
    <p:spTree>
      <p:nvGrpSpPr>
        <p:cNvPr id="1" name=""/>
        <p:cNvGrpSpPr/>
        <p:nvPr/>
      </p:nvGrpSpPr>
      <p:grpSpPr>
        <a:xfrm>
          <a:off x="0" y="0"/>
          <a:ext cx="0" cy="0"/>
          <a:chOff x="0" y="0"/>
          <a:chExt cx="0" cy="0"/>
        </a:xfrm>
      </p:grpSpPr>
      <p:grpSp>
        <p:nvGrpSpPr>
          <p:cNvPr id="2" name="Gruppe 12"/>
          <p:cNvGrpSpPr>
            <a:grpSpLocks/>
          </p:cNvGrpSpPr>
          <p:nvPr/>
        </p:nvGrpSpPr>
        <p:grpSpPr bwMode="auto">
          <a:xfrm>
            <a:off x="0" y="0"/>
            <a:ext cx="9144000" cy="1970088"/>
            <a:chOff x="0" y="0"/>
            <a:chExt cx="9144000" cy="1970099"/>
          </a:xfrm>
        </p:grpSpPr>
        <p:sp>
          <p:nvSpPr>
            <p:cNvPr id="6" name="Rektangel 2"/>
            <p:cNvSpPr>
              <a:spLocks noChangeArrowheads="1"/>
            </p:cNvSpPr>
            <p:nvPr userDrawn="1"/>
          </p:nvSpPr>
          <p:spPr bwMode="auto">
            <a:xfrm>
              <a:off x="0" y="0"/>
              <a:ext cx="9144000" cy="1970099"/>
            </a:xfrm>
            <a:prstGeom prst="rect">
              <a:avLst/>
            </a:prstGeom>
            <a:gradFill flip="none" rotWithShape="1">
              <a:gsLst>
                <a:gs pos="21000">
                  <a:srgbClr val="7DC8DF"/>
                </a:gs>
                <a:gs pos="100000">
                  <a:srgbClr val="6699FF"/>
                </a:gs>
              </a:gsLst>
              <a:lin ang="5400000" scaled="1"/>
              <a:tileRect/>
            </a:gradFill>
            <a:ln w="9525">
              <a:noFill/>
              <a:miter lim="800000"/>
              <a:headEnd/>
              <a:tailEnd/>
            </a:ln>
            <a:effectLst/>
          </p:spPr>
          <p:txBody>
            <a:bodyPr anchor="ctr"/>
            <a:lstStyle/>
            <a:p>
              <a:pPr indent="-342900" algn="ctr" fontAlgn="auto">
                <a:spcBef>
                  <a:spcPts val="0"/>
                </a:spcBef>
                <a:spcAft>
                  <a:spcPts val="0"/>
                </a:spcAft>
                <a:buFont typeface="+mj-lt"/>
                <a:buAutoNum type="arabicPeriod"/>
                <a:defRPr/>
              </a:pPr>
              <a:endParaRPr lang="da-DK" sz="1600" b="1" kern="0" noProof="1">
                <a:solidFill>
                  <a:srgbClr val="FFFFFF"/>
                </a:solidFill>
                <a:latin typeface="Arial" pitchFamily="34" charset="0"/>
                <a:ea typeface="ＭＳ Ｐゴシック" pitchFamily="-97" charset="-128"/>
              </a:endParaRPr>
            </a:p>
          </p:txBody>
        </p:sp>
        <p:sp>
          <p:nvSpPr>
            <p:cNvPr id="7" name="Rektangel 3"/>
            <p:cNvSpPr>
              <a:spLocks noChangeArrowheads="1"/>
            </p:cNvSpPr>
            <p:nvPr userDrawn="1"/>
          </p:nvSpPr>
          <p:spPr bwMode="auto">
            <a:xfrm>
              <a:off x="0" y="1703398"/>
              <a:ext cx="9144000" cy="266701"/>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indent="-342900" algn="ctr" defTabSz="914400"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grpSp>
      <p:sp>
        <p:nvSpPr>
          <p:cNvPr id="8" name="Pladsholder til indhold 2"/>
          <p:cNvSpPr>
            <a:spLocks noGrp="1"/>
          </p:cNvSpPr>
          <p:nvPr>
            <p:ph idx="1"/>
          </p:nvPr>
        </p:nvSpPr>
        <p:spPr>
          <a:xfrm>
            <a:off x="457200" y="2552700"/>
            <a:ext cx="8229600" cy="3573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1" name="Titel 1"/>
          <p:cNvSpPr>
            <a:spLocks noGrp="1"/>
          </p:cNvSpPr>
          <p:nvPr>
            <p:ph type="title"/>
          </p:nvPr>
        </p:nvSpPr>
        <p:spPr>
          <a:xfrm>
            <a:off x="177800" y="515938"/>
            <a:ext cx="4584700" cy="563562"/>
          </a:xfrm>
          <a:prstGeom prst="rect">
            <a:avLst/>
          </a:prstGeom>
        </p:spPr>
        <p:txBody>
          <a:bodyPr/>
          <a:lstStyle>
            <a:lvl1pPr algn="l">
              <a:defRPr sz="3200">
                <a:latin typeface="Arial" pitchFamily="34" charset="0"/>
              </a:defRPr>
            </a:lvl1pPr>
          </a:lstStyle>
          <a:p>
            <a:r>
              <a:rPr lang="en-US" smtClean="0"/>
              <a:t>Click to edit Master title style</a:t>
            </a:r>
            <a:endParaRPr lang="da-DK" dirty="0"/>
          </a:p>
        </p:txBody>
      </p:sp>
      <p:sp>
        <p:nvSpPr>
          <p:cNvPr id="12" name="Pladsholder til tekst 2"/>
          <p:cNvSpPr>
            <a:spLocks noGrp="1"/>
          </p:cNvSpPr>
          <p:nvPr>
            <p:ph type="body" idx="13"/>
          </p:nvPr>
        </p:nvSpPr>
        <p:spPr>
          <a:xfrm>
            <a:off x="177800" y="1130301"/>
            <a:ext cx="6489700" cy="358774"/>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Pladsholder til dato 3"/>
          <p:cNvSpPr>
            <a:spLocks noGrp="1"/>
          </p:cNvSpPr>
          <p:nvPr>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10" name="Pladsholder til diasnummer 5"/>
          <p:cNvSpPr>
            <a:spLocks noGrp="1"/>
          </p:cNvSpPr>
          <p:nvPr>
            <p:ph type="sldNum" sz="quarter" idx="1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A480A42-1B47-4A74-9A1D-F67E9D003F15}" type="datetimeFigureOut">
              <a:rPr lang="en-US" smtClean="0"/>
              <a:pPr/>
              <a:t>2/26/2013</a:t>
            </a:fld>
            <a:endParaRPr lang="en-US"/>
          </a:p>
        </p:txBody>
      </p:sp>
      <p:sp>
        <p:nvSpPr>
          <p:cNvPr id="6" name="Slide Number Placeholder 5"/>
          <p:cNvSpPr>
            <a:spLocks noGrp="1"/>
          </p:cNvSpPr>
          <p:nvPr>
            <p:ph type="sldNum" sz="quarter" idx="11"/>
          </p:nvPr>
        </p:nvSpPr>
        <p:spPr/>
        <p:txBody>
          <a:bodyPr/>
          <a:lstStyle/>
          <a:p>
            <a:fld id="{4024F9E6-8BD1-4849-86DE-3CD23B63DC4B}"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762000" y="1600200"/>
            <a:ext cx="1600200" cy="4495800"/>
          </a:xfrm>
          <a:solidFill>
            <a:schemeClr val="accent3"/>
          </a:solidFill>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438400" y="1600200"/>
            <a:ext cx="6324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DA480A42-1B47-4A74-9A1D-F67E9D003F15}" type="datetimeFigureOut">
              <a:rPr lang="en-US" smtClean="0"/>
              <a:pPr/>
              <a:t>2/26/2013</a:t>
            </a:fld>
            <a:endParaRPr lang="en-US"/>
          </a:p>
        </p:txBody>
      </p:sp>
      <p:sp>
        <p:nvSpPr>
          <p:cNvPr id="11" name="Slide Number Placeholder 10"/>
          <p:cNvSpPr>
            <a:spLocks noGrp="1"/>
          </p:cNvSpPr>
          <p:nvPr>
            <p:ph type="sldNum" sz="quarter" idx="11"/>
          </p:nvPr>
        </p:nvSpPr>
        <p:spPr/>
        <p:txBody>
          <a:bodyPr/>
          <a:lstStyle/>
          <a:p>
            <a:fld id="{4024F9E6-8BD1-4849-86DE-3CD23B63DC4B}"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371600" y="5486400"/>
            <a:ext cx="7543800" cy="685800"/>
          </a:xfrm>
        </p:spPr>
        <p:txBody>
          <a:bodyPr/>
          <a:lstStyle>
            <a:lvl1pPr marL="0" indent="0">
              <a:buFontTx/>
              <a:buNone/>
              <a:defRPr sz="1700">
                <a:solidFill>
                  <a:schemeClr val="tx2"/>
                </a:solidFill>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0"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0" y="4658868"/>
            <a:ext cx="1371600" cy="713232"/>
          </a:xfrm>
          <a:prstGeom prst="rect">
            <a:avLst/>
          </a:prstGeom>
          <a:gradFill>
            <a:gsLst>
              <a:gs pos="0">
                <a:schemeClr val="accent4">
                  <a:lumMod val="60000"/>
                  <a:lumOff val="40000"/>
                </a:schemeClr>
              </a:gs>
              <a:gs pos="50000">
                <a:schemeClr val="accent4">
                  <a:lumMod val="20000"/>
                  <a:lumOff val="80000"/>
                </a:schemeClr>
              </a:gs>
              <a:gs pos="100000">
                <a:schemeClr val="bg1"/>
              </a:gs>
            </a:gsLst>
            <a:lin ang="10800000" scaled="1"/>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371600" y="4658868"/>
            <a:ext cx="7772400" cy="713232"/>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4675516"/>
            <a:ext cx="7543800" cy="658483"/>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371600" y="0"/>
            <a:ext cx="7772400" cy="4568952"/>
          </a:xfrm>
          <a:solidFill>
            <a:schemeClr val="accent3">
              <a:lumMod val="20000"/>
              <a:lumOff val="80000"/>
            </a:schemeClr>
          </a:solidFill>
          <a:ln>
            <a:noFill/>
          </a:ln>
        </p:spPr>
        <p:txBody>
          <a:bodyPr>
            <a:normAutofit/>
          </a:bodyPr>
          <a:lstStyle>
            <a:lvl1pPr marL="0" indent="0">
              <a:buNone/>
              <a:defRPr sz="2400">
                <a:solidFill>
                  <a:schemeClr val="tx2"/>
                </a:solidFill>
              </a:defRPr>
            </a:lvl1pPr>
          </a:lstStyle>
          <a:p>
            <a:r>
              <a:rPr kumimoji="0" lang="en-US" smtClean="0"/>
              <a:t>Click icon to add picture</a:t>
            </a:r>
            <a:endParaRPr kumimoji="0" lang="en-US" dirty="0"/>
          </a:p>
        </p:txBody>
      </p:sp>
      <p:sp>
        <p:nvSpPr>
          <p:cNvPr id="15" name="Date Placeholder 14"/>
          <p:cNvSpPr>
            <a:spLocks noGrp="1"/>
          </p:cNvSpPr>
          <p:nvPr>
            <p:ph type="dt" sz="half" idx="10"/>
          </p:nvPr>
        </p:nvSpPr>
        <p:spPr/>
        <p:txBody>
          <a:bodyPr/>
          <a:lstStyle/>
          <a:p>
            <a:fld id="{DA480A42-1B47-4A74-9A1D-F67E9D003F15}" type="datetimeFigureOut">
              <a:rPr lang="en-US" smtClean="0"/>
              <a:pPr/>
              <a:t>2/26/2013</a:t>
            </a:fld>
            <a:endParaRPr lang="en-US"/>
          </a:p>
        </p:txBody>
      </p:sp>
      <p:sp>
        <p:nvSpPr>
          <p:cNvPr id="16" name="Slide Number Placeholder 15"/>
          <p:cNvSpPr>
            <a:spLocks noGrp="1"/>
          </p:cNvSpPr>
          <p:nvPr>
            <p:ph type="sldNum" sz="quarter" idx="11"/>
          </p:nvPr>
        </p:nvSpPr>
        <p:spPr/>
        <p:txBody>
          <a:bodyPr/>
          <a:lstStyle/>
          <a:p>
            <a:fld id="{4024F9E6-8BD1-4849-86DE-3CD23B63DC4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A480A42-1B47-4A74-9A1D-F67E9D003F15}" type="datetimeFigureOut">
              <a:rPr lang="en-US" smtClean="0"/>
              <a:pPr/>
              <a:t>2/26/2013</a:t>
            </a:fld>
            <a:endParaRPr lang="en-US"/>
          </a:p>
        </p:txBody>
      </p:sp>
      <p:sp>
        <p:nvSpPr>
          <p:cNvPr id="8" name="Slide Number Placeholder 7"/>
          <p:cNvSpPr>
            <a:spLocks noGrp="1"/>
          </p:cNvSpPr>
          <p:nvPr>
            <p:ph type="sldNum" sz="quarter" idx="11"/>
          </p:nvPr>
        </p:nvSpPr>
        <p:spPr/>
        <p:txBody>
          <a:bodyPr/>
          <a:lstStyle/>
          <a:p>
            <a:fld id="{4024F9E6-8BD1-4849-86DE-3CD23B63DC4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gradFill flip="none" rotWithShape="1">
          <a:gsLst>
            <a:gs pos="0">
              <a:schemeClr val="accent3">
                <a:lumMod val="60000"/>
                <a:lumOff val="40000"/>
              </a:schemeClr>
            </a:gs>
            <a:gs pos="50000">
              <a:schemeClr val="accent3">
                <a:lumMod val="20000"/>
                <a:lumOff val="80000"/>
              </a:schemeClr>
            </a:gs>
            <a:gs pos="100000">
              <a:schemeClr val="bg1"/>
            </a:gs>
          </a:gsLst>
          <a:lin ang="8100000" scaled="1"/>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6019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Rectangle 6"/>
          <p:cNvSpPr/>
          <p:nvPr/>
        </p:nvSpPr>
        <p:spPr bwMode="white">
          <a:xfrm>
            <a:off x="8823960"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915400" y="533400"/>
            <a:ext cx="228600" cy="6324600"/>
          </a:xfrm>
          <a:prstGeom prst="rect">
            <a:avLst/>
          </a:prstGeom>
          <a:solidFill>
            <a:schemeClr val="tx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0" y="0"/>
            <a:ext cx="9144000" cy="533400"/>
          </a:xfrm>
          <a:prstGeom prst="rect">
            <a:avLst/>
          </a:prstGeom>
          <a:gradFill>
            <a:gsLst>
              <a:gs pos="0">
                <a:schemeClr val="accent4">
                  <a:lumMod val="60000"/>
                  <a:lumOff val="40000"/>
                </a:schemeClr>
              </a:gs>
              <a:gs pos="50000">
                <a:schemeClr val="accent4">
                  <a:lumMod val="20000"/>
                  <a:lumOff val="80000"/>
                </a:schemeClr>
              </a:gs>
              <a:gs pos="100000">
                <a:schemeClr val="bg1"/>
              </a:gs>
            </a:gsLst>
            <a:lin ang="10800000" scaled="1"/>
          </a:gra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0" name="Date Placeholder 9"/>
          <p:cNvSpPr>
            <a:spLocks noGrp="1"/>
          </p:cNvSpPr>
          <p:nvPr>
            <p:ph type="dt" sz="half" idx="10"/>
          </p:nvPr>
        </p:nvSpPr>
        <p:spPr/>
        <p:txBody>
          <a:bodyPr/>
          <a:lstStyle/>
          <a:p>
            <a:fld id="{DA480A42-1B47-4A74-9A1D-F67E9D003F15}" type="datetimeFigureOut">
              <a:rPr lang="en-US" smtClean="0"/>
              <a:pPr/>
              <a:t>2/26/2013</a:t>
            </a:fld>
            <a:endParaRPr lang="en-US"/>
          </a:p>
        </p:txBody>
      </p:sp>
      <p:sp>
        <p:nvSpPr>
          <p:cNvPr id="11" name="Slide Number Placeholder 10"/>
          <p:cNvSpPr>
            <a:spLocks noGrp="1"/>
          </p:cNvSpPr>
          <p:nvPr>
            <p:ph type="sldNum" sz="quarter" idx="11"/>
          </p:nvPr>
        </p:nvSpPr>
        <p:spPr/>
        <p:txBody>
          <a:bodyPr/>
          <a:lstStyle/>
          <a:p>
            <a:fld id="{4024F9E6-8BD1-4849-86DE-3CD23B63DC4B}" type="slidenum">
              <a:rPr lang="en-US" smtClean="0"/>
              <a:pPr/>
              <a:t>‹#›</a:t>
            </a:fld>
            <a:endParaRPr lang="en-US"/>
          </a:p>
        </p:txBody>
      </p:sp>
      <p:sp>
        <p:nvSpPr>
          <p:cNvPr id="12" name="Footer Placeholder 11"/>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sz="half" idx="1"/>
          </p:nvPr>
        </p:nvSpPr>
        <p:spPr>
          <a:xfrm>
            <a:off x="457200" y="1600200"/>
            <a:ext cx="4038600" cy="4525963"/>
          </a:xfrm>
          <a:prstGeom prst="rect">
            <a:avLst/>
          </a:prstGeom>
        </p:spPr>
        <p:txBody>
          <a:bodyPr/>
          <a:lstStyle>
            <a:lvl1pPr>
              <a:defRPr sz="2800">
                <a:latin typeface="Arial" pitchFamily="34" charset="0"/>
              </a:defRPr>
            </a:lvl1pPr>
            <a:lvl2pPr>
              <a:defRPr sz="2400">
                <a:latin typeface="Arial" pitchFamily="34" charset="0"/>
              </a:defRPr>
            </a:lvl2pPr>
            <a:lvl3pPr>
              <a:defRPr sz="2000">
                <a:latin typeface="Arial" pitchFamily="34" charset="0"/>
              </a:defRPr>
            </a:lvl3pPr>
            <a:lvl4pPr>
              <a:defRPr sz="1800">
                <a:latin typeface="Arial" pitchFamily="34" charset="0"/>
              </a:defRPr>
            </a:lvl4pPr>
            <a:lvl5pPr>
              <a:defRPr sz="1800">
                <a:latin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indhold 3"/>
          <p:cNvSpPr>
            <a:spLocks noGrp="1"/>
          </p:cNvSpPr>
          <p:nvPr>
            <p:ph sz="half" idx="2"/>
          </p:nvPr>
        </p:nvSpPr>
        <p:spPr>
          <a:xfrm>
            <a:off x="4648200" y="1600200"/>
            <a:ext cx="4038600" cy="4525963"/>
          </a:xfrm>
          <a:prstGeom prst="rect">
            <a:avLst/>
          </a:prstGeom>
        </p:spPr>
        <p:txBody>
          <a:bodyPr/>
          <a:lstStyle>
            <a:lvl1pPr>
              <a:defRPr sz="2800">
                <a:latin typeface="Arial" pitchFamily="34" charset="0"/>
              </a:defRPr>
            </a:lvl1pPr>
            <a:lvl2pPr>
              <a:defRPr sz="2400">
                <a:latin typeface="Arial" pitchFamily="34" charset="0"/>
              </a:defRPr>
            </a:lvl2pPr>
            <a:lvl3pPr>
              <a:defRPr sz="2000">
                <a:latin typeface="Arial" pitchFamily="34" charset="0"/>
              </a:defRPr>
            </a:lvl3pPr>
            <a:lvl4pPr>
              <a:defRPr sz="1800">
                <a:latin typeface="Arial" pitchFamily="34" charset="0"/>
              </a:defRPr>
            </a:lvl4pPr>
            <a:lvl5pPr>
              <a:defRPr sz="1800">
                <a:latin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endParaRPr lang="en-US"/>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tekst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dsholder til indhold 3"/>
          <p:cNvSpPr>
            <a:spLocks noGrp="1"/>
          </p:cNvSpPr>
          <p:nvPr>
            <p:ph sz="half" idx="2"/>
          </p:nvPr>
        </p:nvSpPr>
        <p:spPr>
          <a:xfrm>
            <a:off x="457200" y="2174875"/>
            <a:ext cx="4040188" cy="3951288"/>
          </a:xfrm>
          <a:prstGeom prst="rect">
            <a:avLst/>
          </a:prstGeom>
        </p:spPr>
        <p:txBody>
          <a:bodyPr/>
          <a:lstStyle>
            <a:lvl1pPr>
              <a:defRPr sz="2400">
                <a:latin typeface="Arial" pitchFamily="34" charset="0"/>
              </a:defRPr>
            </a:lvl1pPr>
            <a:lvl2pPr>
              <a:defRPr sz="2000">
                <a:latin typeface="Arial" pitchFamily="34" charset="0"/>
              </a:defRPr>
            </a:lvl2pPr>
            <a:lvl3pPr>
              <a:defRPr sz="1800">
                <a:latin typeface="Arial" pitchFamily="34" charset="0"/>
              </a:defRPr>
            </a:lvl3pPr>
            <a:lvl4pPr>
              <a:defRPr sz="1600">
                <a:latin typeface="Arial" pitchFamily="34" charset="0"/>
              </a:defRPr>
            </a:lvl4pPr>
            <a:lvl5pPr>
              <a:defRPr sz="1600">
                <a:latin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dsholder til indhold 5"/>
          <p:cNvSpPr>
            <a:spLocks noGrp="1"/>
          </p:cNvSpPr>
          <p:nvPr>
            <p:ph sz="quarter" idx="4"/>
          </p:nvPr>
        </p:nvSpPr>
        <p:spPr>
          <a:xfrm>
            <a:off x="4645025" y="2174875"/>
            <a:ext cx="4041775" cy="3951288"/>
          </a:xfrm>
          <a:prstGeom prst="rect">
            <a:avLst/>
          </a:prstGeom>
        </p:spPr>
        <p:txBody>
          <a:bodyPr/>
          <a:lstStyle>
            <a:lvl1pPr>
              <a:defRPr sz="2400">
                <a:latin typeface="Arial" pitchFamily="34" charset="0"/>
              </a:defRPr>
            </a:lvl1pPr>
            <a:lvl2pPr>
              <a:defRPr sz="2000">
                <a:latin typeface="Arial" pitchFamily="34" charset="0"/>
              </a:defRPr>
            </a:lvl2pPr>
            <a:lvl3pPr>
              <a:defRPr sz="1800">
                <a:latin typeface="Arial" pitchFamily="34" charset="0"/>
              </a:defRPr>
            </a:lvl3pPr>
            <a:lvl4pPr>
              <a:defRPr sz="1600">
                <a:latin typeface="Arial" pitchFamily="34" charset="0"/>
              </a:defRPr>
            </a:lvl4pPr>
            <a:lvl5pPr>
              <a:defRPr sz="1600">
                <a:latin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7"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8"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endParaRPr lang="en-US"/>
          </a:p>
        </p:txBody>
      </p:sp>
      <p:sp>
        <p:nvSpPr>
          <p:cNvPr id="9"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Arial" pitchFamily="34" charset="0"/>
              </a:defRPr>
            </a:lvl1pPr>
          </a:lstStyle>
          <a:p>
            <a:r>
              <a:rPr lang="en-US" smtClean="0"/>
              <a:t>Click to edit Master title style</a:t>
            </a:r>
            <a:endParaRPr lang="da-DK" dirty="0"/>
          </a:p>
        </p:txBody>
      </p:sp>
      <p:sp>
        <p:nvSpPr>
          <p:cNvPr id="3"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4"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endParaRPr lang="en-US"/>
          </a:p>
        </p:txBody>
      </p:sp>
      <p:sp>
        <p:nvSpPr>
          <p:cNvPr id="5"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3"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endParaRPr lang="en-US"/>
          </a:p>
        </p:txBody>
      </p:sp>
      <p:sp>
        <p:nvSpPr>
          <p:cNvPr id="4"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defRPr>
            </a:lvl1pPr>
          </a:lstStyle>
          <a:p>
            <a:r>
              <a:rPr lang="en-US" smtClean="0"/>
              <a:t>Click to edit Master title style</a:t>
            </a:r>
            <a:endParaRPr lang="da-DK" dirty="0"/>
          </a:p>
        </p:txBody>
      </p:sp>
      <p:sp>
        <p:nvSpPr>
          <p:cNvPr id="3" name="Pladsholder til indhold 2"/>
          <p:cNvSpPr>
            <a:spLocks noGrp="1"/>
          </p:cNvSpPr>
          <p:nvPr>
            <p:ph idx="1"/>
          </p:nvPr>
        </p:nvSpPr>
        <p:spPr>
          <a:xfrm>
            <a:off x="3575050" y="273050"/>
            <a:ext cx="5111750" cy="5853113"/>
          </a:xfrm>
          <a:prstGeom prst="rect">
            <a:avLst/>
          </a:prstGeom>
        </p:spPr>
        <p:txBody>
          <a:bodyPr/>
          <a:lstStyle>
            <a:lvl1pPr>
              <a:defRPr sz="3200">
                <a:latin typeface="Arial" pitchFamily="34" charset="0"/>
              </a:defRPr>
            </a:lvl1pPr>
            <a:lvl2pPr>
              <a:defRPr sz="2800">
                <a:latin typeface="Arial" pitchFamily="34" charset="0"/>
              </a:defRPr>
            </a:lvl2pPr>
            <a:lvl3pPr>
              <a:defRPr sz="2400">
                <a:latin typeface="Arial" pitchFamily="34" charset="0"/>
              </a:defRPr>
            </a:lvl3pPr>
            <a:lvl4pPr>
              <a:defRPr sz="2000">
                <a:latin typeface="Arial" pitchFamily="34" charset="0"/>
              </a:defRPr>
            </a:lvl4pPr>
            <a:lvl5pPr>
              <a:defRPr sz="2000">
                <a:latin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Pladsholder til tekst 3"/>
          <p:cNvSpPr>
            <a:spLocks noGrp="1"/>
          </p:cNvSpPr>
          <p:nvPr>
            <p:ph type="body" sz="half" idx="2"/>
          </p:nvPr>
        </p:nvSpPr>
        <p:spPr>
          <a:xfrm>
            <a:off x="457200" y="1435100"/>
            <a:ext cx="3008313" cy="4691063"/>
          </a:xfrm>
          <a:prstGeom prst="rect">
            <a:avLst/>
          </a:prstGeom>
        </p:spPr>
        <p:txBody>
          <a:bodyPr/>
          <a:lstStyle>
            <a:lvl1pPr marL="0" indent="0">
              <a:buNone/>
              <a:defRPr sz="1400">
                <a:latin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endParaRPr lang="en-US"/>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atin typeface="Arial" pitchFamily="34" charset="0"/>
              </a:defRPr>
            </a:lvl1pPr>
          </a:lstStyle>
          <a:p>
            <a:r>
              <a:rPr lang="en-US" smtClean="0"/>
              <a:t>Click to edit Master title style</a:t>
            </a:r>
            <a:endParaRPr lang="da-DK" dirty="0"/>
          </a:p>
        </p:txBody>
      </p:sp>
      <p:sp>
        <p:nvSpPr>
          <p:cNvPr id="3" name="Pladsholder til billed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atin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a-DK" noProof="0" dirty="0"/>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dsholder til dato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33C9B4BB-44B2-43AD-84E1-7FF9EBEB586B}" type="datetimeFigureOut">
              <a:rPr lang="en-US" smtClean="0"/>
              <a:pPr/>
              <a:t>2/26/2013</a:t>
            </a:fld>
            <a:endParaRPr lang="en-US"/>
          </a:p>
        </p:txBody>
      </p:sp>
      <p:sp>
        <p:nvSpPr>
          <p:cNvPr id="6" name="Pladsholder til sidefod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endParaRPr lang="en-US"/>
          </a:p>
        </p:txBody>
      </p:sp>
      <p:sp>
        <p:nvSpPr>
          <p:cNvPr id="7" name="Pladsholder til dias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pitchFamily="-97" charset="-128"/>
              </a:defRPr>
            </a:lvl1pPr>
          </a:lstStyle>
          <a:p>
            <a:fld id="{E5D02797-737A-4BA9-BBDC-A45285BF03D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3000">
              <a:schemeClr val="bg1"/>
            </a:gs>
            <a:gs pos="34000">
              <a:schemeClr val="bg2">
                <a:alpha val="49000"/>
              </a:schemeClr>
            </a:gs>
            <a:gs pos="68000">
              <a:schemeClr val="bg1"/>
            </a:gs>
          </a:gsLst>
          <a:lin ang="16200000" scaled="0"/>
          <a:tileRect/>
        </a:gra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457200" rtl="0" eaLnBrk="1" fontAlgn="base" hangingPunct="1">
        <a:spcBef>
          <a:spcPct val="0"/>
        </a:spcBef>
        <a:spcAft>
          <a:spcPct val="0"/>
        </a:spcAft>
        <a:defRPr sz="4400" kern="1200">
          <a:solidFill>
            <a:schemeClr val="tx1"/>
          </a:solidFill>
          <a:latin typeface="Arial Narrow"/>
          <a:ea typeface="ＭＳ Ｐゴシック" pitchFamily="-97" charset="-128"/>
          <a:cs typeface="+mj-cs"/>
        </a:defRPr>
      </a:lvl1pPr>
      <a:lvl2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defRPr>
      </a:lvl2pPr>
      <a:lvl3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defRPr>
      </a:lvl3pPr>
      <a:lvl4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defRPr>
      </a:lvl4pPr>
      <a:lvl5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defRPr>
      </a:lvl5pPr>
      <a:lvl6pPr marL="457200" algn="ctr" defTabSz="457200" rtl="0" eaLnBrk="1" fontAlgn="base" hangingPunct="1">
        <a:spcBef>
          <a:spcPct val="0"/>
        </a:spcBef>
        <a:spcAft>
          <a:spcPct val="0"/>
        </a:spcAft>
        <a:defRPr sz="4400">
          <a:solidFill>
            <a:schemeClr val="tx1"/>
          </a:solidFill>
          <a:latin typeface="Arial Narrow" pitchFamily="-97" charset="0"/>
        </a:defRPr>
      </a:lvl6pPr>
      <a:lvl7pPr marL="914400" algn="ctr" defTabSz="457200" rtl="0" eaLnBrk="1" fontAlgn="base" hangingPunct="1">
        <a:spcBef>
          <a:spcPct val="0"/>
        </a:spcBef>
        <a:spcAft>
          <a:spcPct val="0"/>
        </a:spcAft>
        <a:defRPr sz="4400">
          <a:solidFill>
            <a:schemeClr val="tx1"/>
          </a:solidFill>
          <a:latin typeface="Arial Narrow" pitchFamily="-97" charset="0"/>
        </a:defRPr>
      </a:lvl7pPr>
      <a:lvl8pPr marL="1371600" algn="ctr" defTabSz="457200" rtl="0" eaLnBrk="1" fontAlgn="base" hangingPunct="1">
        <a:spcBef>
          <a:spcPct val="0"/>
        </a:spcBef>
        <a:spcAft>
          <a:spcPct val="0"/>
        </a:spcAft>
        <a:defRPr sz="4400">
          <a:solidFill>
            <a:schemeClr val="tx1"/>
          </a:solidFill>
          <a:latin typeface="Arial Narrow" pitchFamily="-97" charset="0"/>
        </a:defRPr>
      </a:lvl8pPr>
      <a:lvl9pPr marL="1828800" algn="ctr" defTabSz="457200" rtl="0" eaLnBrk="1" fontAlgn="base" hangingPunct="1">
        <a:spcBef>
          <a:spcPct val="0"/>
        </a:spcBef>
        <a:spcAft>
          <a:spcPct val="0"/>
        </a:spcAft>
        <a:defRPr sz="4400">
          <a:solidFill>
            <a:schemeClr val="tx1"/>
          </a:solidFill>
          <a:latin typeface="Arial Narrow" pitchFamily="-97"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Narrow"/>
          <a:ea typeface="ＭＳ Ｐゴシック" pitchFamily="-97"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Narrow"/>
          <a:ea typeface="ＭＳ Ｐゴシック" pitchFamily="-97"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Narrow"/>
          <a:ea typeface="ＭＳ Ｐゴシック" pitchFamily="-97"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Narrow"/>
          <a:ea typeface="ＭＳ Ｐゴシック" pitchFamily="-97"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Narrow"/>
          <a:ea typeface="ＭＳ Ｐゴシック" pitchFamily="-9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3000">
              <a:schemeClr val="bg1"/>
            </a:gs>
            <a:gs pos="34000">
              <a:schemeClr val="bg2">
                <a:alpha val="49000"/>
              </a:schemeClr>
            </a:gs>
            <a:gs pos="68000">
              <a:schemeClr val="bg1"/>
            </a:gs>
          </a:gsLst>
          <a:lin ang="16200000" scaled="0"/>
          <a:tileRect/>
        </a:gra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457200" rtl="0" eaLnBrk="1" fontAlgn="base" hangingPunct="1">
        <a:spcBef>
          <a:spcPct val="0"/>
        </a:spcBef>
        <a:spcAft>
          <a:spcPct val="0"/>
        </a:spcAft>
        <a:defRPr sz="4400" kern="1200">
          <a:solidFill>
            <a:schemeClr val="tx1"/>
          </a:solidFill>
          <a:latin typeface="Arial Narrow"/>
          <a:ea typeface="ＭＳ Ｐゴシック" pitchFamily="-97" charset="-128"/>
          <a:cs typeface="ＭＳ Ｐゴシック" charset="-128"/>
        </a:defRPr>
      </a:lvl1pPr>
      <a:lvl2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cs typeface="ＭＳ Ｐゴシック" charset="-128"/>
        </a:defRPr>
      </a:lvl2pPr>
      <a:lvl3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cs typeface="ＭＳ Ｐゴシック" charset="-128"/>
        </a:defRPr>
      </a:lvl3pPr>
      <a:lvl4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cs typeface="ＭＳ Ｐゴシック" charset="-128"/>
        </a:defRPr>
      </a:lvl4pPr>
      <a:lvl5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Arial Narrow" pitchFamily="-97" charset="0"/>
        </a:defRPr>
      </a:lvl6pPr>
      <a:lvl7pPr marL="914400" algn="ctr" defTabSz="457200" rtl="0" eaLnBrk="1" fontAlgn="base" hangingPunct="1">
        <a:spcBef>
          <a:spcPct val="0"/>
        </a:spcBef>
        <a:spcAft>
          <a:spcPct val="0"/>
        </a:spcAft>
        <a:defRPr sz="4400">
          <a:solidFill>
            <a:schemeClr val="tx1"/>
          </a:solidFill>
          <a:latin typeface="Arial Narrow" pitchFamily="-97" charset="0"/>
        </a:defRPr>
      </a:lvl7pPr>
      <a:lvl8pPr marL="1371600" algn="ctr" defTabSz="457200" rtl="0" eaLnBrk="1" fontAlgn="base" hangingPunct="1">
        <a:spcBef>
          <a:spcPct val="0"/>
        </a:spcBef>
        <a:spcAft>
          <a:spcPct val="0"/>
        </a:spcAft>
        <a:defRPr sz="4400">
          <a:solidFill>
            <a:schemeClr val="tx1"/>
          </a:solidFill>
          <a:latin typeface="Arial Narrow" pitchFamily="-97" charset="0"/>
        </a:defRPr>
      </a:lvl8pPr>
      <a:lvl9pPr marL="1828800" algn="ctr" defTabSz="457200" rtl="0" eaLnBrk="1" fontAlgn="base" hangingPunct="1">
        <a:spcBef>
          <a:spcPct val="0"/>
        </a:spcBef>
        <a:spcAft>
          <a:spcPct val="0"/>
        </a:spcAft>
        <a:defRPr sz="4400">
          <a:solidFill>
            <a:schemeClr val="tx1"/>
          </a:solidFill>
          <a:latin typeface="Arial Narrow" pitchFamily="-97"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Narrow"/>
          <a:ea typeface="ＭＳ Ｐゴシック" pitchFamily="-97"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Narrow"/>
          <a:ea typeface="ＭＳ Ｐゴシック" pitchFamily="-97"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Narrow"/>
          <a:ea typeface="ＭＳ Ｐゴシック" pitchFamily="-97"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Narrow"/>
          <a:ea typeface="ＭＳ Ｐゴシック" pitchFamily="-97"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Narrow"/>
          <a:ea typeface="ＭＳ Ｐゴシック" pitchFamily="-9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0000">
              <a:schemeClr val="accent3">
                <a:lumMod val="20000"/>
                <a:lumOff val="80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762000" y="381000"/>
            <a:ext cx="8001000" cy="11430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765048" y="1600200"/>
            <a:ext cx="80010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7" name="Rectangle 6"/>
          <p:cNvSpPr/>
          <p:nvPr/>
        </p:nvSpPr>
        <p:spPr bwMode="white">
          <a:xfrm>
            <a:off x="0" y="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0"/>
            <a:ext cx="533400" cy="6858000"/>
          </a:xfrm>
          <a:prstGeom prst="rect">
            <a:avLst/>
          </a:prstGeom>
          <a:gradFill flip="none" rotWithShape="1">
            <a:gsLst>
              <a:gs pos="0">
                <a:schemeClr val="accent4">
                  <a:lumMod val="60000"/>
                  <a:lumOff val="40000"/>
                </a:schemeClr>
              </a:gs>
              <a:gs pos="50000">
                <a:schemeClr val="accent4">
                  <a:lumMod val="20000"/>
                  <a:lumOff val="80000"/>
                </a:schemeClr>
              </a:gs>
              <a:gs pos="100000">
                <a:schemeClr val="bg1"/>
              </a:gs>
            </a:gsLst>
            <a:lin ang="540000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33400" y="0"/>
            <a:ext cx="8610600" cy="228600"/>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Date Placeholder 27"/>
          <p:cNvSpPr>
            <a:spLocks noGrp="1"/>
          </p:cNvSpPr>
          <p:nvPr>
            <p:ph type="dt" sz="half" idx="2"/>
          </p:nvPr>
        </p:nvSpPr>
        <p:spPr>
          <a:xfrm>
            <a:off x="1371600" y="6233160"/>
            <a:ext cx="1752600" cy="320040"/>
          </a:xfrm>
          <a:prstGeom prst="rect">
            <a:avLst/>
          </a:prstGeom>
        </p:spPr>
        <p:txBody>
          <a:bodyPr anchor="b" anchorCtr="0">
            <a:noAutofit/>
          </a:bodyPr>
          <a:lstStyle>
            <a:lvl1pPr algn="l">
              <a:defRPr sz="1400">
                <a:solidFill>
                  <a:schemeClr val="bg2"/>
                </a:solidFill>
              </a:defRPr>
            </a:lvl1pPr>
          </a:lstStyle>
          <a:p>
            <a:fld id="{DA480A42-1B47-4A74-9A1D-F67E9D003F15}" type="datetimeFigureOut">
              <a:rPr lang="en-US" smtClean="0"/>
              <a:pPr/>
              <a:t>2/26/2013</a:t>
            </a:fld>
            <a:endParaRPr lang="en-US"/>
          </a:p>
        </p:txBody>
      </p:sp>
      <p:sp>
        <p:nvSpPr>
          <p:cNvPr id="24" name="Footer Placeholder 16"/>
          <p:cNvSpPr>
            <a:spLocks noGrp="1"/>
          </p:cNvSpPr>
          <p:nvPr>
            <p:ph type="ftr" sz="quarter" idx="3"/>
          </p:nvPr>
        </p:nvSpPr>
        <p:spPr>
          <a:xfrm>
            <a:off x="3200399" y="6233160"/>
            <a:ext cx="4752393" cy="320040"/>
          </a:xfrm>
          <a:prstGeom prst="rect">
            <a:avLst/>
          </a:prstGeom>
        </p:spPr>
        <p:txBody>
          <a:bodyPr anchor="b" anchorCtr="0">
            <a:noAutofit/>
          </a:bodyPr>
          <a:lstStyle>
            <a:lvl1pPr algn="r">
              <a:defRPr sz="1400">
                <a:solidFill>
                  <a:schemeClr val="bg2"/>
                </a:solidFill>
              </a:defRPr>
            </a:lvl1pPr>
          </a:lstStyle>
          <a:p>
            <a:endParaRPr lang="en-US"/>
          </a:p>
        </p:txBody>
      </p:sp>
      <p:sp>
        <p:nvSpPr>
          <p:cNvPr id="25" name="Slide Number Placeholder 28"/>
          <p:cNvSpPr>
            <a:spLocks noGrp="1"/>
          </p:cNvSpPr>
          <p:nvPr>
            <p:ph type="sldNum" sz="quarter" idx="4"/>
          </p:nvPr>
        </p:nvSpPr>
        <p:spPr>
          <a:xfrm>
            <a:off x="8001000" y="6233160"/>
            <a:ext cx="838200" cy="320040"/>
          </a:xfrm>
          <a:prstGeom prst="rect">
            <a:avLst/>
          </a:prstGeom>
        </p:spPr>
        <p:txBody>
          <a:bodyPr anchor="b" anchorCtr="0">
            <a:noAutofit/>
          </a:bodyPr>
          <a:lstStyle>
            <a:lvl1pPr>
              <a:defRPr sz="1400">
                <a:solidFill>
                  <a:schemeClr val="bg2"/>
                </a:solidFill>
              </a:defRPr>
            </a:lvl1pPr>
          </a:lstStyle>
          <a:p>
            <a:fld id="{4024F9E6-8BD1-4849-86DE-3CD23B63DC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tx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tx2"/>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tx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tx2"/>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tx2"/>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Learning%20Contract%20Ecosystems%20&amp;%20Biomes%20Web%20Quest.docx" TargetMode="External"/><Relationship Id="rId2" Type="http://schemas.openxmlformats.org/officeDocument/2006/relationships/hyperlink" Target="kudzu%20function%20table.docx" TargetMode="External"/><Relationship Id="rId1" Type="http://schemas.openxmlformats.org/officeDocument/2006/relationships/slideLayout" Target="../slideLayouts/slideLayout25.xml"/><Relationship Id="rId5" Type="http://schemas.openxmlformats.org/officeDocument/2006/relationships/image" Target="../media/image10.jpeg"/><Relationship Id="rId4" Type="http://schemas.openxmlformats.org/officeDocument/2006/relationships/hyperlink" Target="Learning%20Contract%20Endangered%20Species%202012.docx"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hyperlink" Target="http://onslowaig.weebly.com/"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hyperlink" Target="5th%20JGB%20Bat%20Poet%20Contract%202%20Dec%202012.docx" TargetMode="External"/><Relationship Id="rId2" Type="http://schemas.openxmlformats.org/officeDocument/2006/relationships/hyperlink" Target="4thJGB%20Elephant%20Child%20learning%20contract%202%20.docx" TargetMode="External"/><Relationship Id="rId1" Type="http://schemas.openxmlformats.org/officeDocument/2006/relationships/slideLayout" Target="../slideLayouts/slideLayout25.xml"/><Relationship Id="rId5" Type="http://schemas.openxmlformats.org/officeDocument/2006/relationships/image" Target="../media/image6.wmf"/><Relationship Id="rId4" Type="http://schemas.openxmlformats.org/officeDocument/2006/relationships/hyperlink" Target="Dragonsong%20Final%20Assessment.doc"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Democracies%20of%20the%20World%20Learning%20Contract.docx" TargetMode="External"/><Relationship Id="rId2" Type="http://schemas.openxmlformats.org/officeDocument/2006/relationships/hyperlink" Target="American%20Revolution2.docx" TargetMode="External"/><Relationship Id="rId1" Type="http://schemas.openxmlformats.org/officeDocument/2006/relationships/slideLayout" Target="../slideLayouts/slideLayout25.xml"/><Relationship Id="rId6" Type="http://schemas.openxmlformats.org/officeDocument/2006/relationships/image" Target="../media/image8.gif"/><Relationship Id="rId5" Type="http://schemas.openxmlformats.org/officeDocument/2006/relationships/image" Target="../media/image7.wmf"/><Relationship Id="rId4" Type="http://schemas.openxmlformats.org/officeDocument/2006/relationships/hyperlink" Target="4th%20Learning%20NC%20Commonities%20.doc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zunal.com/webquest.php?w=164218" TargetMode="External"/><Relationship Id="rId2" Type="http://schemas.openxmlformats.org/officeDocument/2006/relationships/hyperlink" Target="Lesson%20Plans%20&amp;%20resources/PBL/Mini-Society%20Economics/Budget%20and%20Economics%20Project.doc" TargetMode="External"/><Relationship Id="rId1" Type="http://schemas.openxmlformats.org/officeDocument/2006/relationships/slideLayout" Target="../slideLayouts/slideLayout25.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048000"/>
            <a:ext cx="8839200" cy="990600"/>
          </a:xfrm>
        </p:spPr>
        <p:txBody>
          <a:bodyPr>
            <a:normAutofit/>
          </a:bodyPr>
          <a:lstStyle/>
          <a:p>
            <a:pPr algn="ctr"/>
            <a:r>
              <a:rPr lang="en-US" sz="3800" dirty="0" smtClean="0">
                <a:solidFill>
                  <a:schemeClr val="bg1"/>
                </a:solidFill>
              </a:rPr>
              <a:t>Learning Contracts for Gifted Students</a:t>
            </a:r>
            <a:endParaRPr lang="en-US" sz="3800" dirty="0">
              <a:solidFill>
                <a:schemeClr val="bg1"/>
              </a:solidFill>
            </a:endParaRPr>
          </a:p>
        </p:txBody>
      </p:sp>
      <p:sp>
        <p:nvSpPr>
          <p:cNvPr id="3" name="Subtitle 2"/>
          <p:cNvSpPr>
            <a:spLocks noGrp="1"/>
          </p:cNvSpPr>
          <p:nvPr>
            <p:ph type="subTitle" idx="1"/>
          </p:nvPr>
        </p:nvSpPr>
        <p:spPr>
          <a:xfrm>
            <a:off x="1371600" y="4495800"/>
            <a:ext cx="7467600" cy="1371600"/>
          </a:xfrm>
        </p:spPr>
        <p:txBody>
          <a:bodyPr>
            <a:normAutofit fontScale="85000" lnSpcReduction="20000"/>
          </a:bodyPr>
          <a:lstStyle/>
          <a:p>
            <a:pPr algn="ctr"/>
            <a:r>
              <a:rPr lang="en-US" dirty="0" smtClean="0"/>
              <a:t>A Collaboration &amp; Differentiation Concept</a:t>
            </a:r>
          </a:p>
          <a:p>
            <a:pPr algn="ctr">
              <a:defRPr/>
            </a:pPr>
            <a:r>
              <a:rPr lang="en-US" b="1" dirty="0" smtClean="0">
                <a:solidFill>
                  <a:schemeClr val="tx1">
                    <a:lumMod val="75000"/>
                    <a:lumOff val="25000"/>
                  </a:schemeClr>
                </a:solidFill>
              </a:rPr>
              <a:t>NCAGT Conference 2013</a:t>
            </a:r>
          </a:p>
          <a:p>
            <a:pPr algn="ctr">
              <a:defRPr/>
            </a:pPr>
            <a:r>
              <a:rPr lang="en-US" dirty="0" smtClean="0">
                <a:solidFill>
                  <a:schemeClr val="tx1">
                    <a:lumMod val="75000"/>
                    <a:lumOff val="25000"/>
                  </a:schemeClr>
                </a:solidFill>
              </a:rPr>
              <a:t>Heather Smith &amp; Maria Burdette</a:t>
            </a:r>
          </a:p>
          <a:p>
            <a:pPr algn="ctr">
              <a:defRPr/>
            </a:pPr>
            <a:r>
              <a:rPr lang="en-US" dirty="0" smtClean="0">
                <a:solidFill>
                  <a:schemeClr val="tx1">
                    <a:lumMod val="75000"/>
                    <a:lumOff val="25000"/>
                  </a:schemeClr>
                </a:solidFill>
              </a:rPr>
              <a:t>Onslow County Schools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685800" y="1828800"/>
            <a:ext cx="8004048" cy="3505200"/>
          </a:xfrm>
        </p:spPr>
        <p:txBody>
          <a:bodyPr>
            <a:normAutofit/>
          </a:bodyPr>
          <a:lstStyle/>
          <a:p>
            <a:r>
              <a:rPr lang="en-US" dirty="0">
                <a:hlinkClick r:id="rId2" action="ppaction://hlinkfile"/>
              </a:rPr>
              <a:t>Invasive Species: </a:t>
            </a:r>
            <a:r>
              <a:rPr lang="en-US" dirty="0" smtClean="0">
                <a:hlinkClick r:id="rId2" action="ppaction://hlinkfile"/>
              </a:rPr>
              <a:t>Kudzu</a:t>
            </a:r>
            <a:endParaRPr lang="en-US" dirty="0" smtClean="0"/>
          </a:p>
          <a:p>
            <a:pPr marL="0" indent="0">
              <a:buNone/>
            </a:pPr>
            <a:endParaRPr lang="en-US" dirty="0"/>
          </a:p>
          <a:p>
            <a:r>
              <a:rPr lang="en-US" dirty="0">
                <a:hlinkClick r:id="rId3" action="ppaction://hlinkfile"/>
              </a:rPr>
              <a:t>Ecosystems and </a:t>
            </a:r>
            <a:r>
              <a:rPr lang="en-US" dirty="0" smtClean="0">
                <a:hlinkClick r:id="rId3" action="ppaction://hlinkfile"/>
              </a:rPr>
              <a:t>Biomes</a:t>
            </a:r>
            <a:endParaRPr lang="en-US" dirty="0" smtClean="0"/>
          </a:p>
          <a:p>
            <a:pPr marL="0" indent="0">
              <a:buNone/>
            </a:pPr>
            <a:endParaRPr lang="en-US" dirty="0"/>
          </a:p>
          <a:p>
            <a:r>
              <a:rPr lang="en-US" dirty="0">
                <a:hlinkClick r:id="rId4" action="ppaction://hlinkfile"/>
              </a:rPr>
              <a:t>Endangered </a:t>
            </a:r>
            <a:r>
              <a:rPr lang="en-US" dirty="0" smtClean="0">
                <a:hlinkClick r:id="rId4" action="ppaction://hlinkfile"/>
              </a:rPr>
              <a:t>Species</a:t>
            </a:r>
            <a:endParaRPr lang="en-US" dirty="0" smtClean="0"/>
          </a:p>
          <a:p>
            <a:pPr marL="0" indent="0">
              <a:buNone/>
            </a:pPr>
            <a:endParaRPr lang="en-US" dirty="0" smtClean="0"/>
          </a:p>
          <a:p>
            <a:pPr marL="0" indent="0">
              <a:buNone/>
            </a:pPr>
            <a:endParaRPr lang="en-US" dirty="0"/>
          </a:p>
        </p:txBody>
      </p:sp>
      <p:sp>
        <p:nvSpPr>
          <p:cNvPr id="8" name="Title 2"/>
          <p:cNvSpPr>
            <a:spLocks noGrp="1"/>
          </p:cNvSpPr>
          <p:nvPr>
            <p:ph type="title"/>
          </p:nvPr>
        </p:nvSpPr>
        <p:spPr>
          <a:xfrm>
            <a:off x="762000" y="990600"/>
            <a:ext cx="8001000" cy="1143000"/>
          </a:xfrm>
        </p:spPr>
        <p:txBody>
          <a:bodyPr>
            <a:normAutofit fontScale="90000"/>
          </a:bodyPr>
          <a:lstStyle/>
          <a:p>
            <a:r>
              <a:rPr lang="en-US" dirty="0" smtClean="0"/>
              <a:t>Learning Contracts:</a:t>
            </a:r>
            <a:br>
              <a:rPr lang="en-US" dirty="0" smtClean="0"/>
            </a:br>
            <a:r>
              <a:rPr lang="en-US" sz="3600" dirty="0" smtClean="0"/>
              <a:t>Integrating Math and Science</a:t>
            </a:r>
            <a:r>
              <a:rPr lang="en-US" dirty="0" smtClean="0"/>
              <a:t/>
            </a:r>
            <a:br>
              <a:rPr lang="en-US" dirty="0" smtClean="0"/>
            </a:br>
            <a:endParaRPr lang="en-US" dirty="0"/>
          </a:p>
        </p:txBody>
      </p:sp>
      <p:pic>
        <p:nvPicPr>
          <p:cNvPr id="3074" name="Picture 2" descr="https://encrypted-tbn1.gstatic.com/images?q=tbn:ANd9GcRTeSz4alijtcmNDRMYK5HZWUlUeqgPGUAqL8aQlsARcjtL-zz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422073"/>
            <a:ext cx="366231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49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Autofit/>
          </a:bodyPr>
          <a:lstStyle/>
          <a:p>
            <a:r>
              <a:rPr lang="en-US" dirty="0" smtClean="0"/>
              <a:t>Essential curriculum standard(s) the contract will be addressing &amp; how it will fit into the student’s daily schedule</a:t>
            </a:r>
          </a:p>
          <a:p>
            <a:r>
              <a:rPr lang="en-US" dirty="0" smtClean="0"/>
              <a:t>Ways to provide choice in process or product</a:t>
            </a:r>
          </a:p>
          <a:p>
            <a:r>
              <a:rPr lang="en-US" dirty="0" smtClean="0"/>
              <a:t>Resources the student will have access to</a:t>
            </a:r>
          </a:p>
          <a:p>
            <a:r>
              <a:rPr lang="en-US" dirty="0" smtClean="0"/>
              <a:t>Criteria for success—timelines, quality work, and assessment</a:t>
            </a:r>
          </a:p>
          <a:p>
            <a:r>
              <a:rPr lang="en-US" dirty="0" smtClean="0"/>
              <a:t>How will you monitor progress and provide meaningful feedback?</a:t>
            </a:r>
          </a:p>
        </p:txBody>
      </p:sp>
      <p:sp>
        <p:nvSpPr>
          <p:cNvPr id="3" name="Title 2"/>
          <p:cNvSpPr>
            <a:spLocks noGrp="1"/>
          </p:cNvSpPr>
          <p:nvPr>
            <p:ph type="title"/>
          </p:nvPr>
        </p:nvSpPr>
        <p:spPr>
          <a:xfrm>
            <a:off x="685800" y="-13855"/>
            <a:ext cx="8001000" cy="1143000"/>
          </a:xfrm>
        </p:spPr>
        <p:txBody>
          <a:bodyPr/>
          <a:lstStyle/>
          <a:p>
            <a:pPr algn="ctr"/>
            <a:r>
              <a:rPr lang="en-US" dirty="0" smtClean="0">
                <a:solidFill>
                  <a:schemeClr val="tx1">
                    <a:lumMod val="75000"/>
                    <a:lumOff val="25000"/>
                  </a:schemeClr>
                </a:solidFill>
              </a:rPr>
              <a:t>Things to Consider in Planning</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a:bodyPr>
          <a:lstStyle/>
          <a:p>
            <a:r>
              <a:rPr lang="en-US" dirty="0" smtClean="0"/>
              <a:t>P.R.O.B.E. notebook</a:t>
            </a:r>
          </a:p>
          <a:p>
            <a:r>
              <a:rPr lang="en-US" dirty="0" err="1" smtClean="0"/>
              <a:t>Prezi</a:t>
            </a:r>
            <a:endParaRPr lang="en-US" dirty="0" smtClean="0"/>
          </a:p>
          <a:p>
            <a:endParaRPr lang="en-US" dirty="0" smtClean="0"/>
          </a:p>
          <a:p>
            <a:endParaRPr lang="en-US" dirty="0"/>
          </a:p>
        </p:txBody>
      </p:sp>
      <p:sp>
        <p:nvSpPr>
          <p:cNvPr id="3" name="Title 2"/>
          <p:cNvSpPr>
            <a:spLocks noGrp="1"/>
          </p:cNvSpPr>
          <p:nvPr>
            <p:ph type="title"/>
          </p:nvPr>
        </p:nvSpPr>
        <p:spPr>
          <a:xfrm>
            <a:off x="762000" y="533400"/>
            <a:ext cx="8001000" cy="1143000"/>
          </a:xfrm>
        </p:spPr>
        <p:txBody>
          <a:bodyPr>
            <a:noAutofit/>
          </a:bodyPr>
          <a:lstStyle/>
          <a:p>
            <a:r>
              <a:rPr lang="en-US" sz="3600" dirty="0" smtClean="0"/>
              <a:t>What products do you use that could be part of a learning contract?</a:t>
            </a:r>
            <a:endParaRPr lang="en-US" sz="3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28600" y="990600"/>
            <a:ext cx="8537448" cy="5486400"/>
          </a:xfrm>
        </p:spPr>
        <p:txBody>
          <a:bodyPr>
            <a:normAutofit fontScale="25000" lnSpcReduction="20000"/>
          </a:bodyPr>
          <a:lstStyle/>
          <a:p>
            <a:pPr marL="0" indent="0">
              <a:buNone/>
            </a:pPr>
            <a:r>
              <a:rPr lang="en-US" sz="7200" b="1" dirty="0" smtClean="0"/>
              <a:t>From:</a:t>
            </a:r>
            <a:r>
              <a:rPr lang="en-US" sz="7200" dirty="0" smtClean="0"/>
              <a:t> Julie </a:t>
            </a:r>
            <a:br>
              <a:rPr lang="en-US" sz="7200" dirty="0" smtClean="0"/>
            </a:br>
            <a:r>
              <a:rPr lang="en-US" sz="7200" b="1" dirty="0" smtClean="0"/>
              <a:t>Sent:</a:t>
            </a:r>
            <a:r>
              <a:rPr lang="en-US" sz="7200" dirty="0" smtClean="0"/>
              <a:t> Tue 1/8/2013 3:26 PM</a:t>
            </a:r>
            <a:br>
              <a:rPr lang="en-US" sz="7200" dirty="0" smtClean="0"/>
            </a:br>
            <a:r>
              <a:rPr lang="en-US" sz="7200" b="1" dirty="0" smtClean="0"/>
              <a:t>To:</a:t>
            </a:r>
            <a:r>
              <a:rPr lang="en-US" sz="7200" dirty="0" smtClean="0"/>
              <a:t> Heather </a:t>
            </a:r>
            <a:br>
              <a:rPr lang="en-US" sz="7200" dirty="0" smtClean="0"/>
            </a:br>
            <a:r>
              <a:rPr lang="en-US" sz="7200" b="1" dirty="0" smtClean="0"/>
              <a:t>Subject:</a:t>
            </a:r>
            <a:r>
              <a:rPr lang="en-US" sz="7200" dirty="0" smtClean="0"/>
              <a:t> AIG presentations</a:t>
            </a:r>
            <a:br>
              <a:rPr lang="en-US" sz="7200" dirty="0" smtClean="0"/>
            </a:br>
            <a:endParaRPr lang="en-US" sz="7200" dirty="0" smtClean="0"/>
          </a:p>
          <a:p>
            <a:pPr marL="0" indent="0">
              <a:buNone/>
            </a:pPr>
            <a:r>
              <a:rPr lang="en-US" sz="7200" dirty="0" smtClean="0"/>
              <a:t>Hi Heather, </a:t>
            </a:r>
          </a:p>
          <a:p>
            <a:pPr marL="0" indent="0">
              <a:buNone/>
            </a:pPr>
            <a:r>
              <a:rPr lang="en-US" sz="7200" dirty="0" smtClean="0"/>
              <a:t>I couldn't wait to email you about the two presentations that your students did today for the class. Sara and Bradley did an exceptional job of presenting to our class about North Carolina's commodities.  It was evident that they worked really hard and researched their topics. Additionally, the information was presented in terms that all students could easily understand. Bradley did and exceptional job of integrating technology into his project by utilizing </a:t>
            </a:r>
            <a:r>
              <a:rPr lang="en-US" sz="7200" dirty="0" err="1" smtClean="0"/>
              <a:t>Prezi</a:t>
            </a:r>
            <a:r>
              <a:rPr lang="en-US" sz="7200" dirty="0" smtClean="0"/>
              <a:t> to share his topic. To my benefit, when I start to teach about North Carolina's commodities (in coming lessons) all of my students will have some background knowledge on that subject! I wish there was a way that all of 4th grade could see these projects.  I learned so much listening and watching those two, and I can hardly wait to introduce the rest of the students to </a:t>
            </a:r>
            <a:r>
              <a:rPr lang="en-US" sz="7200" dirty="0" err="1" smtClean="0"/>
              <a:t>Prezi</a:t>
            </a:r>
            <a:r>
              <a:rPr lang="en-US" sz="7200" dirty="0" smtClean="0"/>
              <a:t> as well!</a:t>
            </a:r>
          </a:p>
          <a:p>
            <a:pPr marL="0" indent="0">
              <a:buNone/>
            </a:pPr>
            <a:r>
              <a:rPr lang="en-US" sz="7200" dirty="0" smtClean="0"/>
              <a:t> </a:t>
            </a:r>
          </a:p>
          <a:p>
            <a:pPr marL="0" indent="0">
              <a:buNone/>
            </a:pPr>
            <a:r>
              <a:rPr lang="en-US" sz="7200" dirty="0" smtClean="0"/>
              <a:t>Kudos for a well planned and executed project! </a:t>
            </a:r>
          </a:p>
          <a:p>
            <a:pPr marL="0" indent="0">
              <a:buNone/>
            </a:pPr>
            <a:r>
              <a:rPr lang="en-US" sz="7200" dirty="0" smtClean="0"/>
              <a:t>Kindest Regards,</a:t>
            </a:r>
          </a:p>
          <a:p>
            <a:pPr marL="0" indent="0">
              <a:buNone/>
            </a:pPr>
            <a:r>
              <a:rPr lang="en-US" sz="7200" dirty="0" smtClean="0"/>
              <a:t> </a:t>
            </a:r>
          </a:p>
          <a:p>
            <a:pPr marL="0" indent="0">
              <a:buNone/>
            </a:pPr>
            <a:r>
              <a:rPr lang="en-US" sz="7200" dirty="0" smtClean="0"/>
              <a:t>Julie</a:t>
            </a:r>
          </a:p>
          <a:p>
            <a:endParaRPr lang="en-US" dirty="0"/>
          </a:p>
        </p:txBody>
      </p:sp>
      <p:sp>
        <p:nvSpPr>
          <p:cNvPr id="3" name="Title 2"/>
          <p:cNvSpPr>
            <a:spLocks noGrp="1"/>
          </p:cNvSpPr>
          <p:nvPr>
            <p:ph type="title"/>
          </p:nvPr>
        </p:nvSpPr>
        <p:spPr>
          <a:xfrm>
            <a:off x="762000" y="381000"/>
            <a:ext cx="8001000" cy="609600"/>
          </a:xfrm>
        </p:spPr>
        <p:txBody>
          <a:bodyPr>
            <a:normAutofit fontScale="90000"/>
          </a:bodyPr>
          <a:lstStyle/>
          <a:p>
            <a:pPr algn="ctr"/>
            <a:r>
              <a:rPr lang="en-US" dirty="0" smtClean="0"/>
              <a:t>Response from a teacher</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smtClean="0"/>
              <a:t>Shared resources and final PowerPoint presentation can be found </a:t>
            </a:r>
            <a:r>
              <a:rPr lang="en-US" smtClean="0"/>
              <a:t>at </a:t>
            </a:r>
            <a:r>
              <a:rPr lang="en-US" smtClean="0">
                <a:hlinkClick r:id="rId2"/>
              </a:rPr>
              <a:t>http://onslowaig.weebly.com</a:t>
            </a:r>
            <a:endParaRPr lang="en-US" smtClean="0"/>
          </a:p>
          <a:p>
            <a:endParaRPr lang="en-US" dirty="0" smtClean="0"/>
          </a:p>
          <a:p>
            <a:pPr>
              <a:buNone/>
            </a:pPr>
            <a:endParaRPr lang="en-US" dirty="0" smtClean="0"/>
          </a:p>
          <a:p>
            <a:pPr>
              <a:buNone/>
            </a:pPr>
            <a:endParaRPr lang="en-US" dirty="0"/>
          </a:p>
        </p:txBody>
      </p:sp>
      <p:sp>
        <p:nvSpPr>
          <p:cNvPr id="3" name="Title 2"/>
          <p:cNvSpPr>
            <a:spLocks noGrp="1"/>
          </p:cNvSpPr>
          <p:nvPr>
            <p:ph type="title"/>
          </p:nvPr>
        </p:nvSpPr>
        <p:spPr/>
        <p:txBody>
          <a:bodyPr/>
          <a:lstStyle/>
          <a:p>
            <a:pPr algn="ctr"/>
            <a:r>
              <a:rPr lang="en-US" dirty="0" smtClean="0"/>
              <a:t>Q &amp; A</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pPr algn="ctr"/>
            <a:r>
              <a:rPr lang="en-US" sz="4000" dirty="0" smtClean="0"/>
              <a:t>Being</a:t>
            </a:r>
            <a:r>
              <a:rPr lang="en-US" dirty="0" smtClean="0"/>
              <a:t> Gifted… a child’s perspective</a:t>
            </a:r>
            <a:endParaRPr lang="en-US" dirty="0"/>
          </a:p>
        </p:txBody>
      </p:sp>
      <p:pic>
        <p:nvPicPr>
          <p:cNvPr id="4" name="On Being Gifted.m4v.wm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792288" y="1600200"/>
            <a:ext cx="59436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smtClean="0"/>
              <a:t>Collaboration contracts between Classroom Teachers, AIG Specialists, and students.</a:t>
            </a:r>
          </a:p>
          <a:p>
            <a:r>
              <a:rPr lang="en-US" dirty="0" smtClean="0"/>
              <a:t>Works in unison with the classroom teacher’s units of study.</a:t>
            </a:r>
          </a:p>
          <a:p>
            <a:r>
              <a:rPr lang="en-US" dirty="0" smtClean="0"/>
              <a:t>Is supporting the teacher with a differentiation piece to the unit of study </a:t>
            </a:r>
            <a:endParaRPr lang="en-US" dirty="0"/>
          </a:p>
        </p:txBody>
      </p:sp>
      <p:sp>
        <p:nvSpPr>
          <p:cNvPr id="3" name="Title 2"/>
          <p:cNvSpPr>
            <a:spLocks noGrp="1"/>
          </p:cNvSpPr>
          <p:nvPr>
            <p:ph type="title"/>
          </p:nvPr>
        </p:nvSpPr>
        <p:spPr>
          <a:xfrm>
            <a:off x="762000" y="20782"/>
            <a:ext cx="8001000" cy="1143000"/>
          </a:xfrm>
        </p:spPr>
        <p:txBody>
          <a:bodyPr>
            <a:normAutofit/>
          </a:bodyPr>
          <a:lstStyle/>
          <a:p>
            <a:r>
              <a:rPr lang="en-US" dirty="0" smtClean="0"/>
              <a:t>What are Learning Contracts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lnSpcReduction="10000"/>
          </a:bodyPr>
          <a:lstStyle/>
          <a:p>
            <a:r>
              <a:rPr lang="en-US" dirty="0" smtClean="0"/>
              <a:t>Provide enrichment or extend the curriculum</a:t>
            </a:r>
          </a:p>
          <a:p>
            <a:r>
              <a:rPr lang="en-US" dirty="0" smtClean="0"/>
              <a:t>Challenge their abilities and encourage creativity</a:t>
            </a:r>
          </a:p>
          <a:p>
            <a:r>
              <a:rPr lang="en-US" dirty="0" smtClean="0"/>
              <a:t>Provide </a:t>
            </a:r>
            <a:r>
              <a:rPr lang="en-US" u="sng" dirty="0" smtClean="0"/>
              <a:t>alternative</a:t>
            </a:r>
            <a:r>
              <a:rPr lang="en-US" dirty="0" smtClean="0"/>
              <a:t> activities that address academic needs, interests, and/or learning styles of students </a:t>
            </a:r>
          </a:p>
          <a:p>
            <a:r>
              <a:rPr lang="en-US" dirty="0" smtClean="0"/>
              <a:t>Help students learn to make decisions and take ownership in their learning experiences</a:t>
            </a:r>
          </a:p>
          <a:p>
            <a:r>
              <a:rPr lang="en-US" dirty="0" smtClean="0"/>
              <a:t>Teach time management and organizational skills</a:t>
            </a:r>
            <a:endParaRPr lang="en-US" dirty="0" smtClean="0">
              <a:solidFill>
                <a:schemeClr val="tx1">
                  <a:lumMod val="75000"/>
                  <a:lumOff val="25000"/>
                </a:schemeClr>
              </a:solidFill>
            </a:endParaRPr>
          </a:p>
          <a:p>
            <a:endParaRPr lang="en-US" dirty="0"/>
          </a:p>
        </p:txBody>
      </p:sp>
      <p:sp>
        <p:nvSpPr>
          <p:cNvPr id="3" name="Title 2"/>
          <p:cNvSpPr>
            <a:spLocks noGrp="1"/>
          </p:cNvSpPr>
          <p:nvPr>
            <p:ph type="title"/>
          </p:nvPr>
        </p:nvSpPr>
        <p:spPr>
          <a:xfrm>
            <a:off x="762000" y="457200"/>
            <a:ext cx="8001000" cy="762000"/>
          </a:xfrm>
        </p:spPr>
        <p:txBody>
          <a:bodyPr/>
          <a:lstStyle/>
          <a:p>
            <a:pPr algn="ctr"/>
            <a:r>
              <a:rPr lang="en-US" dirty="0" smtClean="0">
                <a:solidFill>
                  <a:schemeClr val="tx1">
                    <a:lumMod val="75000"/>
                    <a:lumOff val="25000"/>
                  </a:schemeClr>
                </a:solidFill>
              </a:rPr>
              <a:t> Learning contracts should…</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smtClean="0"/>
              <a:t>Provide </a:t>
            </a:r>
            <a:r>
              <a:rPr lang="en-US" u="sng" dirty="0" smtClean="0"/>
              <a:t>extra</a:t>
            </a:r>
            <a:r>
              <a:rPr lang="en-US" dirty="0" smtClean="0"/>
              <a:t> work to keep students busy when they complete classroom assignments</a:t>
            </a:r>
          </a:p>
          <a:p>
            <a:r>
              <a:rPr lang="en-US" dirty="0" smtClean="0"/>
              <a:t>Become homework assignments</a:t>
            </a:r>
          </a:p>
          <a:p>
            <a:r>
              <a:rPr lang="en-US" dirty="0" smtClean="0"/>
              <a:t>Be the exactly the same for every student</a:t>
            </a:r>
          </a:p>
          <a:p>
            <a:r>
              <a:rPr lang="en-US" dirty="0" smtClean="0"/>
              <a:t>Feel like a punishment</a:t>
            </a:r>
          </a:p>
          <a:p>
            <a:r>
              <a:rPr lang="en-US" dirty="0" smtClean="0"/>
              <a:t>Be more of the same</a:t>
            </a:r>
          </a:p>
          <a:p>
            <a:pPr>
              <a:buNone/>
            </a:pPr>
            <a:endParaRPr lang="en-US" dirty="0"/>
          </a:p>
        </p:txBody>
      </p:sp>
      <p:sp>
        <p:nvSpPr>
          <p:cNvPr id="3" name="Title 2"/>
          <p:cNvSpPr>
            <a:spLocks noGrp="1"/>
          </p:cNvSpPr>
          <p:nvPr>
            <p:ph type="title"/>
          </p:nvPr>
        </p:nvSpPr>
        <p:spPr>
          <a:xfrm>
            <a:off x="762000" y="381000"/>
            <a:ext cx="8001000" cy="838200"/>
          </a:xfrm>
        </p:spPr>
        <p:txBody>
          <a:bodyPr>
            <a:normAutofit fontScale="90000"/>
          </a:bodyPr>
          <a:lstStyle/>
          <a:p>
            <a:pPr algn="ctr"/>
            <a:r>
              <a:rPr lang="en-US" dirty="0" smtClean="0">
                <a:solidFill>
                  <a:schemeClr val="tx1">
                    <a:lumMod val="75000"/>
                    <a:lumOff val="25000"/>
                  </a:schemeClr>
                </a:solidFill>
              </a:rPr>
              <a:t> Learning contracts should </a:t>
            </a:r>
            <a:r>
              <a:rPr lang="en-US" b="1" dirty="0" smtClean="0">
                <a:solidFill>
                  <a:schemeClr val="tx1">
                    <a:lumMod val="75000"/>
                    <a:lumOff val="25000"/>
                  </a:schemeClr>
                </a:solidFill>
              </a:rPr>
              <a:t>NOT</a:t>
            </a:r>
            <a:r>
              <a:rPr lang="en-US" dirty="0" smtClean="0">
                <a:solidFill>
                  <a:schemeClr val="tx1">
                    <a:lumMod val="75000"/>
                    <a:lumOff val="25000"/>
                  </a:schemeClr>
                </a:solidFill>
              </a:rPr>
              <a:t>…</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762000" y="1219200"/>
            <a:ext cx="8004048" cy="4572000"/>
          </a:xfrm>
        </p:spPr>
        <p:txBody>
          <a:bodyPr>
            <a:noAutofit/>
          </a:bodyPr>
          <a:lstStyle/>
          <a:p>
            <a:r>
              <a:rPr lang="en-US" sz="2400" dirty="0" smtClean="0"/>
              <a:t>Can be written for any curriculum area</a:t>
            </a:r>
          </a:p>
          <a:p>
            <a:r>
              <a:rPr lang="en-US" sz="2400" dirty="0" smtClean="0"/>
              <a:t>Provide rigorous and challenging learning activities </a:t>
            </a:r>
          </a:p>
          <a:p>
            <a:r>
              <a:rPr lang="en-US" sz="2400" dirty="0" smtClean="0"/>
              <a:t>Promote flexible grouping within the classroom</a:t>
            </a:r>
          </a:p>
          <a:p>
            <a:r>
              <a:rPr lang="en-US" sz="2400" dirty="0" smtClean="0"/>
              <a:t>Develop student’s time-management, planning and decision making skills</a:t>
            </a:r>
          </a:p>
          <a:p>
            <a:r>
              <a:rPr lang="en-US" sz="2400" dirty="0" smtClean="0"/>
              <a:t>Recognize individual learning needs in allowing students to skip lessons on content they already have mastered</a:t>
            </a:r>
          </a:p>
          <a:p>
            <a:r>
              <a:rPr lang="en-US" sz="2400" dirty="0" smtClean="0"/>
              <a:t>Reduce boredom and behavior problems by minimizing repetition of mastered concepts—giving teachers time to work with students with less experience</a:t>
            </a:r>
          </a:p>
          <a:p>
            <a:r>
              <a:rPr lang="en-US" sz="2400" dirty="0" smtClean="0"/>
              <a:t>Increases students’ independence, motivation, and class participation</a:t>
            </a:r>
          </a:p>
          <a:p>
            <a:pPr>
              <a:buNone/>
            </a:pPr>
            <a:endParaRPr lang="en-US" sz="2400" dirty="0"/>
          </a:p>
        </p:txBody>
      </p:sp>
      <p:sp>
        <p:nvSpPr>
          <p:cNvPr id="3" name="Title 2"/>
          <p:cNvSpPr>
            <a:spLocks noGrp="1"/>
          </p:cNvSpPr>
          <p:nvPr>
            <p:ph type="title"/>
          </p:nvPr>
        </p:nvSpPr>
        <p:spPr>
          <a:xfrm>
            <a:off x="685800" y="304800"/>
            <a:ext cx="8001000" cy="762000"/>
          </a:xfrm>
        </p:spPr>
        <p:txBody>
          <a:bodyPr>
            <a:normAutofit/>
          </a:bodyPr>
          <a:lstStyle/>
          <a:p>
            <a:pPr algn="ctr"/>
            <a:r>
              <a:rPr lang="en-US" sz="4000" dirty="0" smtClean="0">
                <a:solidFill>
                  <a:schemeClr val="tx1">
                    <a:lumMod val="75000"/>
                    <a:lumOff val="25000"/>
                  </a:schemeClr>
                </a:solidFill>
              </a:rPr>
              <a:t>Advantages</a:t>
            </a:r>
            <a:endParaRPr lang="en-US" sz="4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685800" y="1828800"/>
            <a:ext cx="8004048" cy="3505200"/>
          </a:xfrm>
        </p:spPr>
        <p:txBody>
          <a:bodyPr/>
          <a:lstStyle/>
          <a:p>
            <a:r>
              <a:rPr lang="en-US" dirty="0" smtClean="0">
                <a:hlinkClick r:id="rId2" action="ppaction://hlinkfile"/>
              </a:rPr>
              <a:t>The Elephant Child</a:t>
            </a:r>
            <a:endParaRPr lang="en-US" dirty="0" smtClean="0"/>
          </a:p>
          <a:p>
            <a:pPr marL="0" indent="0">
              <a:buNone/>
            </a:pPr>
            <a:endParaRPr lang="en-US" dirty="0" smtClean="0"/>
          </a:p>
          <a:p>
            <a:r>
              <a:rPr lang="en-US" dirty="0" smtClean="0">
                <a:hlinkClick r:id="rId3" action="ppaction://hlinkfile"/>
              </a:rPr>
              <a:t>The Bat Poet</a:t>
            </a:r>
            <a:endParaRPr lang="en-US" dirty="0" smtClean="0"/>
          </a:p>
          <a:p>
            <a:pPr marL="0" indent="0">
              <a:buNone/>
            </a:pPr>
            <a:endParaRPr lang="en-US" dirty="0" smtClean="0"/>
          </a:p>
          <a:p>
            <a:r>
              <a:rPr lang="en-US" dirty="0" smtClean="0">
                <a:hlinkClick r:id="rId4" action="ppaction://hlinkfile"/>
              </a:rPr>
              <a:t>Dragonsong:  A Fable for the </a:t>
            </a:r>
          </a:p>
          <a:p>
            <a:pPr marL="0" indent="0">
              <a:buNone/>
            </a:pPr>
            <a:r>
              <a:rPr lang="en-US" dirty="0">
                <a:hlinkClick r:id="rId4" action="ppaction://hlinkfile"/>
              </a:rPr>
              <a:t> </a:t>
            </a:r>
            <a:r>
              <a:rPr lang="en-US" dirty="0" smtClean="0">
                <a:hlinkClick r:id="rId4" action="ppaction://hlinkfile"/>
              </a:rPr>
              <a:t>   </a:t>
            </a:r>
            <a:r>
              <a:rPr lang="en-US" dirty="0">
                <a:hlinkClick r:id="rId4" action="ppaction://hlinkfile"/>
              </a:rPr>
              <a:t>N</a:t>
            </a:r>
            <a:r>
              <a:rPr lang="en-US" dirty="0" smtClean="0">
                <a:hlinkClick r:id="rId4" action="ppaction://hlinkfile"/>
              </a:rPr>
              <a:t>ew Millennium</a:t>
            </a:r>
            <a:endParaRPr lang="en-US" dirty="0"/>
          </a:p>
        </p:txBody>
      </p:sp>
      <p:pic>
        <p:nvPicPr>
          <p:cNvPr id="1026" name="Picture 2" descr="C:\Program Files\Microsoft Office\MEDIA\CAGCAT10\j0299125.wmf"/>
          <p:cNvPicPr>
            <a:picLocks noChangeAspect="1" noChangeArrowheads="1"/>
          </p:cNvPicPr>
          <p:nvPr/>
        </p:nvPicPr>
        <p:blipFill>
          <a:blip r:embed="rId5" cstate="print"/>
          <a:srcRect/>
          <a:stretch>
            <a:fillRect/>
          </a:stretch>
        </p:blipFill>
        <p:spPr bwMode="auto">
          <a:xfrm>
            <a:off x="6324600" y="2286000"/>
            <a:ext cx="2068513" cy="3393792"/>
          </a:xfrm>
          <a:prstGeom prst="rect">
            <a:avLst/>
          </a:prstGeom>
          <a:noFill/>
        </p:spPr>
      </p:pic>
      <p:sp>
        <p:nvSpPr>
          <p:cNvPr id="8" name="Title 2"/>
          <p:cNvSpPr>
            <a:spLocks noGrp="1"/>
          </p:cNvSpPr>
          <p:nvPr>
            <p:ph type="title"/>
          </p:nvPr>
        </p:nvSpPr>
        <p:spPr>
          <a:xfrm>
            <a:off x="762000" y="990600"/>
            <a:ext cx="8001000" cy="1143000"/>
          </a:xfrm>
        </p:spPr>
        <p:txBody>
          <a:bodyPr>
            <a:normAutofit fontScale="90000"/>
          </a:bodyPr>
          <a:lstStyle/>
          <a:p>
            <a:r>
              <a:rPr lang="en-US" dirty="0" smtClean="0"/>
              <a:t>Learning Contracts:</a:t>
            </a:r>
            <a:br>
              <a:rPr lang="en-US" dirty="0" smtClean="0"/>
            </a:br>
            <a:r>
              <a:rPr lang="en-US" sz="3600" dirty="0" smtClean="0"/>
              <a:t>Integrating Language Arts</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685800" y="1828800"/>
            <a:ext cx="8004048" cy="3505200"/>
          </a:xfrm>
        </p:spPr>
        <p:txBody>
          <a:bodyPr/>
          <a:lstStyle/>
          <a:p>
            <a:r>
              <a:rPr lang="en-US" dirty="0" smtClean="0">
                <a:hlinkClick r:id="rId2" action="ppaction://hlinkfile"/>
              </a:rPr>
              <a:t>5</a:t>
            </a:r>
            <a:r>
              <a:rPr lang="en-US" baseline="30000" dirty="0" smtClean="0">
                <a:hlinkClick r:id="rId2" action="ppaction://hlinkfile"/>
              </a:rPr>
              <a:t>th</a:t>
            </a:r>
            <a:r>
              <a:rPr lang="en-US" dirty="0" smtClean="0">
                <a:hlinkClick r:id="rId2" action="ppaction://hlinkfile"/>
              </a:rPr>
              <a:t> Grade American Revolution</a:t>
            </a:r>
            <a:endParaRPr lang="en-US" dirty="0" smtClean="0"/>
          </a:p>
          <a:p>
            <a:pPr marL="0" indent="0">
              <a:buNone/>
            </a:pPr>
            <a:endParaRPr lang="en-US" dirty="0" smtClean="0"/>
          </a:p>
          <a:p>
            <a:r>
              <a:rPr lang="en-US" dirty="0" smtClean="0">
                <a:hlinkClick r:id="rId3" action="ppaction://hlinkfile"/>
              </a:rPr>
              <a:t>4</a:t>
            </a:r>
            <a:r>
              <a:rPr lang="en-US" baseline="30000" dirty="0" smtClean="0">
                <a:hlinkClick r:id="rId3" action="ppaction://hlinkfile"/>
              </a:rPr>
              <a:t>th</a:t>
            </a:r>
            <a:r>
              <a:rPr lang="en-US" dirty="0" smtClean="0">
                <a:hlinkClick r:id="rId3" action="ppaction://hlinkfile"/>
              </a:rPr>
              <a:t> &amp; 5</a:t>
            </a:r>
            <a:r>
              <a:rPr lang="en-US" baseline="30000" dirty="0" smtClean="0">
                <a:hlinkClick r:id="rId3" action="ppaction://hlinkfile"/>
              </a:rPr>
              <a:t>th</a:t>
            </a:r>
            <a:r>
              <a:rPr lang="en-US" dirty="0" smtClean="0">
                <a:hlinkClick r:id="rId3" action="ppaction://hlinkfile"/>
              </a:rPr>
              <a:t> Grade Democracies of the World </a:t>
            </a:r>
            <a:endParaRPr lang="en-US" dirty="0" smtClean="0"/>
          </a:p>
          <a:p>
            <a:pPr marL="0" indent="0">
              <a:buNone/>
            </a:pPr>
            <a:endParaRPr lang="en-US" dirty="0" smtClean="0"/>
          </a:p>
          <a:p>
            <a:pPr>
              <a:defRPr/>
            </a:pPr>
            <a:r>
              <a:rPr lang="en-US" dirty="0" smtClean="0">
                <a:solidFill>
                  <a:schemeClr val="tx1">
                    <a:lumMod val="75000"/>
                    <a:lumOff val="25000"/>
                  </a:schemeClr>
                </a:solidFill>
                <a:hlinkClick r:id="rId4" action="ppaction://hlinkfile"/>
              </a:rPr>
              <a:t>4th Grade NC Commodities  </a:t>
            </a:r>
            <a:endParaRPr lang="en-US" dirty="0" smtClean="0">
              <a:solidFill>
                <a:schemeClr val="tx1">
                  <a:lumMod val="75000"/>
                  <a:lumOff val="25000"/>
                </a:schemeClr>
              </a:solidFill>
            </a:endParaRPr>
          </a:p>
          <a:p>
            <a:endParaRPr lang="en-US" dirty="0"/>
          </a:p>
        </p:txBody>
      </p:sp>
      <p:sp>
        <p:nvSpPr>
          <p:cNvPr id="8" name="Title 2"/>
          <p:cNvSpPr>
            <a:spLocks noGrp="1"/>
          </p:cNvSpPr>
          <p:nvPr>
            <p:ph type="title"/>
          </p:nvPr>
        </p:nvSpPr>
        <p:spPr>
          <a:xfrm>
            <a:off x="533400" y="982112"/>
            <a:ext cx="8001000" cy="1143000"/>
          </a:xfrm>
        </p:spPr>
        <p:txBody>
          <a:bodyPr>
            <a:normAutofit fontScale="90000"/>
          </a:bodyPr>
          <a:lstStyle/>
          <a:p>
            <a:r>
              <a:rPr lang="en-US" dirty="0" smtClean="0"/>
              <a:t>Learning Contracts:</a:t>
            </a:r>
            <a:br>
              <a:rPr lang="en-US" dirty="0" smtClean="0"/>
            </a:br>
            <a:r>
              <a:rPr lang="en-US" sz="3600" dirty="0" smtClean="0"/>
              <a:t>Integrating Social Studies</a:t>
            </a:r>
            <a:r>
              <a:rPr lang="en-US" dirty="0" smtClean="0"/>
              <a:t/>
            </a:r>
            <a:br>
              <a:rPr lang="en-US" dirty="0" smtClean="0"/>
            </a:br>
            <a:endParaRPr lang="en-US" dirty="0"/>
          </a:p>
        </p:txBody>
      </p:sp>
      <p:pic>
        <p:nvPicPr>
          <p:cNvPr id="5" name="Picture 3" descr="C:\Documents and Settings\maria.burdette\Local Settings\Temporary Internet Files\Content.IE5\7VOTRP9A\MC900149424[1].wmf"/>
          <p:cNvPicPr>
            <a:picLocks noChangeAspect="1" noChangeArrowheads="1"/>
          </p:cNvPicPr>
          <p:nvPr/>
        </p:nvPicPr>
        <p:blipFill>
          <a:blip r:embed="rId5" cstate="print"/>
          <a:srcRect/>
          <a:stretch>
            <a:fillRect/>
          </a:stretch>
        </p:blipFill>
        <p:spPr bwMode="auto">
          <a:xfrm>
            <a:off x="6676201" y="982112"/>
            <a:ext cx="898857" cy="1734939"/>
          </a:xfrm>
          <a:prstGeom prst="rect">
            <a:avLst/>
          </a:prstGeom>
          <a:noFill/>
        </p:spPr>
      </p:pic>
      <p:pic>
        <p:nvPicPr>
          <p:cNvPr id="3" name="Picture 2" descr="http://www.ncagr.gov/stats/general/Images/commodity%20map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572000"/>
            <a:ext cx="4038600" cy="184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209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685800" y="1828800"/>
            <a:ext cx="8004048" cy="3505200"/>
          </a:xfrm>
        </p:spPr>
        <p:txBody>
          <a:bodyPr/>
          <a:lstStyle/>
          <a:p>
            <a:r>
              <a:rPr lang="en-US" dirty="0">
                <a:hlinkClick r:id="rId2" action="ppaction://hlinkfile"/>
              </a:rPr>
              <a:t>Mini-Society Economics</a:t>
            </a:r>
            <a:endParaRPr lang="en-US" dirty="0"/>
          </a:p>
          <a:p>
            <a:pPr marL="0" indent="0">
              <a:buNone/>
            </a:pPr>
            <a:endParaRPr lang="en-US" dirty="0"/>
          </a:p>
          <a:p>
            <a:r>
              <a:rPr lang="en-US" dirty="0">
                <a:hlinkClick r:id="rId3"/>
              </a:rPr>
              <a:t>Bon Voyage! </a:t>
            </a:r>
            <a:endParaRPr lang="en-US" dirty="0"/>
          </a:p>
          <a:p>
            <a:pPr marL="0" indent="0">
              <a:buNone/>
            </a:pPr>
            <a:endParaRPr lang="en-US" dirty="0"/>
          </a:p>
        </p:txBody>
      </p:sp>
      <p:sp>
        <p:nvSpPr>
          <p:cNvPr id="8" name="Title 2"/>
          <p:cNvSpPr>
            <a:spLocks noGrp="1"/>
          </p:cNvSpPr>
          <p:nvPr>
            <p:ph type="title"/>
          </p:nvPr>
        </p:nvSpPr>
        <p:spPr>
          <a:xfrm>
            <a:off x="762000" y="990600"/>
            <a:ext cx="8001000" cy="1143000"/>
          </a:xfrm>
        </p:spPr>
        <p:txBody>
          <a:bodyPr>
            <a:normAutofit fontScale="90000"/>
          </a:bodyPr>
          <a:lstStyle/>
          <a:p>
            <a:r>
              <a:rPr lang="en-US" dirty="0" smtClean="0"/>
              <a:t>Learning Contracts:</a:t>
            </a:r>
            <a:br>
              <a:rPr lang="en-US" dirty="0" smtClean="0"/>
            </a:br>
            <a:r>
              <a:rPr lang="en-US" sz="3600" dirty="0" smtClean="0"/>
              <a:t>Integrating Math and Financial Literacy</a:t>
            </a:r>
            <a:r>
              <a:rPr lang="en-US" dirty="0" smtClean="0"/>
              <a:t/>
            </a:r>
            <a:br>
              <a:rPr lang="en-US" dirty="0" smtClean="0"/>
            </a:br>
            <a:endParaRPr lang="en-US" dirty="0"/>
          </a:p>
        </p:txBody>
      </p:sp>
      <p:pic>
        <p:nvPicPr>
          <p:cNvPr id="6" name="Picture 4" descr="https://encrypted-tbn2.gstatic.com/images?q=tbn:ANd9GcQBCETd1MX224j7so62A54-jy4OE2U19y6e6fuIHVXVT5XloVg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937164"/>
            <a:ext cx="3810000" cy="2707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35176"/>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Kontortema">
  <a:themeElements>
    <a:clrScheme name="Brugerdefineret 6">
      <a:dk1>
        <a:srgbClr val="FFFCF9"/>
      </a:dk1>
      <a:lt1>
        <a:sysClr val="window" lastClr="FFFFFF"/>
      </a:lt1>
      <a:dk2>
        <a:srgbClr val="D7D8D9"/>
      </a:dk2>
      <a:lt2>
        <a:srgbClr val="FFFFFF"/>
      </a:lt2>
      <a:accent1>
        <a:srgbClr val="E6E6E6"/>
      </a:accent1>
      <a:accent2>
        <a:srgbClr val="F9AF18"/>
      </a:accent2>
      <a:accent3>
        <a:srgbClr val="78C5DD"/>
      </a:accent3>
      <a:accent4>
        <a:srgbClr val="0081BE"/>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Kontortema">
  <a:themeElements>
    <a:clrScheme name="Brugerdefineret 6">
      <a:dk1>
        <a:srgbClr val="FFFCF9"/>
      </a:dk1>
      <a:lt1>
        <a:sysClr val="window" lastClr="FFFFFF"/>
      </a:lt1>
      <a:dk2>
        <a:srgbClr val="D7D8D9"/>
      </a:dk2>
      <a:lt2>
        <a:srgbClr val="FFFFFF"/>
      </a:lt2>
      <a:accent1>
        <a:srgbClr val="E6E6E6"/>
      </a:accent1>
      <a:accent2>
        <a:srgbClr val="F9AF18"/>
      </a:accent2>
      <a:accent3>
        <a:srgbClr val="78C5DD"/>
      </a:accent3>
      <a:accent4>
        <a:srgbClr val="0081BE"/>
      </a:accent4>
      <a:accent5>
        <a:srgbClr val="FAB900"/>
      </a:accent5>
      <a:accent6>
        <a:srgbClr val="E7711C"/>
      </a:accent6>
      <a:hlink>
        <a:srgbClr val="7EB220"/>
      </a:hlink>
      <a:folHlink>
        <a:srgbClr val="7EB2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resentation_2">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Team workS101875474</Template>
  <TotalTime>540</TotalTime>
  <Words>388</Words>
  <Application>Microsoft Office PowerPoint</Application>
  <PresentationFormat>On-screen Show (4:3)</PresentationFormat>
  <Paragraphs>74</Paragraphs>
  <Slides>14</Slides>
  <Notes>0</Notes>
  <HiddenSlides>0</HiddenSlides>
  <MMClips>1</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Kontortema</vt:lpstr>
      <vt:lpstr>1_Kontortema</vt:lpstr>
      <vt:lpstr>presentation_2</vt:lpstr>
      <vt:lpstr>Learning Contracts for Gifted Students</vt:lpstr>
      <vt:lpstr>Being Gifted… a child’s perspective</vt:lpstr>
      <vt:lpstr>What are Learning Contracts ?</vt:lpstr>
      <vt:lpstr> Learning contracts should…</vt:lpstr>
      <vt:lpstr> Learning contracts should NOT…</vt:lpstr>
      <vt:lpstr>Advantages</vt:lpstr>
      <vt:lpstr>Learning Contracts: Integrating Language Arts </vt:lpstr>
      <vt:lpstr>Learning Contracts: Integrating Social Studies </vt:lpstr>
      <vt:lpstr>Learning Contracts: Integrating Math and Financial Literacy </vt:lpstr>
      <vt:lpstr>Learning Contracts: Integrating Math and Science </vt:lpstr>
      <vt:lpstr>Things to Consider in Planning</vt:lpstr>
      <vt:lpstr>What products do you use that could be part of a learning contract?</vt:lpstr>
      <vt:lpstr>Response from a teacher</vt:lpstr>
      <vt:lpstr>Q &amp; A</vt:lpstr>
    </vt:vector>
  </TitlesOfParts>
  <Company>Onslow County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&amp; Differentiation</dc:title>
  <dc:creator>maria.burdette</dc:creator>
  <cp:lastModifiedBy>Heather Smith</cp:lastModifiedBy>
  <cp:revision>23</cp:revision>
  <dcterms:created xsi:type="dcterms:W3CDTF">2013-02-08T14:04:31Z</dcterms:created>
  <dcterms:modified xsi:type="dcterms:W3CDTF">2013-02-26T16:31:02Z</dcterms:modified>
</cp:coreProperties>
</file>