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0"/>
  </p:sldMasterIdLst>
  <p:notesMasterIdLst>
    <p:notesMasterId r:id="rId23"/>
  </p:notesMasterIdLst>
  <p:handoutMasterIdLst>
    <p:handoutMasterId r:id="rId24"/>
  </p:handoutMasterIdLst>
  <p:sldIdLst>
    <p:sldId id="269" r:id="rId11"/>
    <p:sldId id="268" r:id="rId12"/>
    <p:sldId id="278" r:id="rId13"/>
    <p:sldId id="279" r:id="rId14"/>
    <p:sldId id="272" r:id="rId15"/>
    <p:sldId id="271" r:id="rId16"/>
    <p:sldId id="280" r:id="rId17"/>
    <p:sldId id="266" r:id="rId18"/>
    <p:sldId id="274" r:id="rId19"/>
    <p:sldId id="277" r:id="rId20"/>
    <p:sldId id="273" r:id="rId21"/>
    <p:sldId id="26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6EBD4"/>
    <a:srgbClr val="FFCC00"/>
    <a:srgbClr val="5E1D10"/>
    <a:srgbClr val="4D4D4D"/>
    <a:srgbClr val="B0AC00"/>
    <a:srgbClr val="D5E1E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08" autoAdjust="0"/>
  </p:normalViewPr>
  <p:slideViewPr>
    <p:cSldViewPr>
      <p:cViewPr>
        <p:scale>
          <a:sx n="80" d="100"/>
          <a:sy n="80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B00C1-26B5-40B9-8E95-875F1C490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7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86B95D-8D6D-4C32-AA97-7DECE6587CF9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31ABFE-D9CB-473F-A1FD-6D7017DF3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5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odge.com/hotels/north-carolina/kill-devil-hills/travelodge-outer-banks-kill-devil-hills/photos-video?partner_id=&amp;hotel_id=00951&amp;campaign_code=&amp;propId=TL00951&amp;checkout_date=03/02/2014&amp;brand_id=TL&amp;children=0&amp;corporate_id=&amp;ratePlan=BAR&amp;teens=0&amp;affiliate_id=&amp;iata=&amp;rate_code=&amp;adults=1&amp;checkin_date=02/28/2014&amp;rooms=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ABFE-D9CB-473F-A1FD-6D7017DF32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4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ABFE-D9CB-473F-A1FD-6D7017DF32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3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ABFE-D9CB-473F-A1FD-6D7017DF32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9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ABFE-D9CB-473F-A1FD-6D7017DF32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4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travelodge.com/hotels/north-carolina/kill-devil-hills/travelodge-outer-banks-kill-devil-hills/photos-video?partner_id=&amp;hotel_id=00951&amp;campaign_code=&amp;propId=TL00951&amp;checkout_date=03%2F02%2F2014&amp;brand_id=TL&amp;children=0&amp;corporate_id=&amp;ratePlan=BAR&amp;teens=0&amp;affiliate_id=&amp;iata=&amp;rate_code=&amp;adults=1&amp;checkin_date=02%2F28%2F2014&amp;rooms=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ABFE-D9CB-473F-A1FD-6D7017DF32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1ABFE-D9CB-473F-A1FD-6D7017DF32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customXml" Target="../../customXml/item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customXml" Target="../../customXml/item8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customXml" Target="../../customXml/item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customXml" Target="../../customXml/item7.xml"/><Relationship Id="rId5" Type="http://schemas.openxmlformats.org/officeDocument/2006/relationships/hyperlink" Target="http://www.ncom-coastal.org/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omspontaneo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customXml" Target="../../customXml/item3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dysseyofthemind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ncom.org/" TargetMode="External"/><Relationship Id="rId2" Type="http://schemas.openxmlformats.org/officeDocument/2006/relationships/tags" Target="../tags/tag4.xml"/><Relationship Id="rId1" Type="http://schemas.openxmlformats.org/officeDocument/2006/relationships/customXml" Target="../../customXml/item9.xml"/><Relationship Id="rId6" Type="http://schemas.openxmlformats.org/officeDocument/2006/relationships/hyperlink" Target="http://ncom-coastal.org/" TargetMode="External"/><Relationship Id="rId5" Type="http://schemas.openxmlformats.org/officeDocument/2006/relationships/hyperlink" Target="http://onslowaig.weebly.com/odyssey-of-the-mind.html" TargetMode="Externa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customXml" Target="../../customXml/item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customXml" Target="../../customXml/item1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5486400" cy="2209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sz="2400" dirty="0" smtClean="0"/>
              <a:t>Odyssey of the Mind Coaches </a:t>
            </a:r>
            <a:r>
              <a:rPr lang="en-US" sz="2400" dirty="0" smtClean="0"/>
              <a:t>Update</a:t>
            </a:r>
            <a:br>
              <a:rPr lang="en-US" sz="2400" dirty="0" smtClean="0"/>
            </a:br>
            <a:r>
              <a:rPr lang="en-US" sz="2400" dirty="0" smtClean="0"/>
              <a:t>October 2015 Update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Michael </a:t>
            </a:r>
            <a:r>
              <a:rPr lang="en-US" sz="2400" dirty="0" smtClean="0"/>
              <a:t>Elder</a:t>
            </a:r>
            <a:br>
              <a:rPr lang="en-US" sz="2400" dirty="0" smtClean="0"/>
            </a:br>
            <a:r>
              <a:rPr lang="en-US" sz="2400" dirty="0" smtClean="0"/>
              <a:t>Michelle Chadwick</a:t>
            </a:r>
            <a:br>
              <a:rPr lang="en-US" sz="2400" dirty="0" smtClean="0"/>
            </a:br>
            <a:endParaRPr lang="en-US" sz="2400" dirty="0"/>
          </a:p>
        </p:txBody>
      </p:sp>
    </p:spTree>
    <p:custDataLst>
      <p:custData r:id="rId1"/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Budget Planning Continued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 </a:t>
            </a:r>
            <a:r>
              <a:rPr lang="en-US" dirty="0">
                <a:solidFill>
                  <a:schemeClr val="tx1"/>
                </a:solidFill>
              </a:rPr>
              <a:t>and National Competitions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Success and Moving 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Funding as Available for States and Worlds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Fund-raising by teams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Talk to your administrator about appropriate depositing of raised funds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Explain potential costs to parents in advance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custData r:id="rId1"/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858000" cy="83820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066800"/>
            <a:ext cx="7239000" cy="5181600"/>
          </a:xfrm>
        </p:spPr>
        <p:txBody>
          <a:bodyPr/>
          <a:lstStyle/>
          <a:p>
            <a:pPr lvl="0"/>
            <a:r>
              <a:rPr lang="en-US" sz="2200" dirty="0"/>
              <a:t>Make sure props will fit through classroom doors and that students are able to move them independently</a:t>
            </a:r>
          </a:p>
          <a:p>
            <a:pPr lvl="0"/>
            <a:r>
              <a:rPr lang="en-US" sz="2200" dirty="0" smtClean="0"/>
              <a:t>Remind </a:t>
            </a:r>
            <a:r>
              <a:rPr lang="en-US" sz="2200" dirty="0"/>
              <a:t>your team to practice in any direction. They may enter a stage from the opposite direction they are used to entering.  Students need to be flexible with this.</a:t>
            </a:r>
          </a:p>
          <a:p>
            <a:pPr lvl="0"/>
            <a:r>
              <a:rPr lang="en-US" sz="2200" dirty="0" smtClean="0"/>
              <a:t>Parking </a:t>
            </a:r>
            <a:r>
              <a:rPr lang="en-US" sz="2200" dirty="0"/>
              <a:t>is always a concern. Give yourself time to walk.  </a:t>
            </a:r>
          </a:p>
          <a:p>
            <a:pPr lvl="0"/>
            <a:r>
              <a:rPr lang="en-US" sz="2200" dirty="0" smtClean="0"/>
              <a:t>7 </a:t>
            </a:r>
            <a:r>
              <a:rPr lang="en-US" sz="2200" dirty="0"/>
              <a:t>Brains and 14 hands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/>
              <a:t>not parent/teacher doing work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custDataLst>
      <p:custData r:id="rId1"/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marketingpilgrim.com/wp-content/uploads/2013/06/Thank-you-post-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Coaches Training &amp; Judges Training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7239000" cy="4800600"/>
          </a:xfrm>
        </p:spPr>
        <p:txBody>
          <a:bodyPr/>
          <a:lstStyle/>
          <a:p>
            <a:r>
              <a:rPr lang="en-US" dirty="0" smtClean="0"/>
              <a:t>Coaches Training</a:t>
            </a:r>
          </a:p>
          <a:p>
            <a:pPr lvl="1"/>
            <a:r>
              <a:rPr lang="en-US" dirty="0" smtClean="0"/>
              <a:t>October </a:t>
            </a:r>
            <a:r>
              <a:rPr lang="en-US" dirty="0" smtClean="0"/>
              <a:t>24</a:t>
            </a:r>
            <a:r>
              <a:rPr lang="en-US" dirty="0" smtClean="0"/>
              <a:t> </a:t>
            </a:r>
            <a:r>
              <a:rPr lang="en-US" dirty="0" smtClean="0"/>
              <a:t>at Hunters Creek Middle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smtClean="0"/>
              <a:t>sign up through </a:t>
            </a:r>
            <a:r>
              <a:rPr lang="en-US" sz="2000" dirty="0" smtClean="0">
                <a:hlinkClick r:id="rId5"/>
              </a:rPr>
              <a:t>http://www.ncom-coastal.org/</a:t>
            </a:r>
            <a:r>
              <a:rPr lang="en-US" sz="2000" dirty="0" smtClean="0"/>
              <a:t> 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Designed for new coaches, all are welcome</a:t>
            </a:r>
            <a:br>
              <a:rPr lang="en-US" sz="2000" dirty="0" smtClean="0"/>
            </a:br>
            <a:r>
              <a:rPr lang="en-US" sz="2000" dirty="0" smtClean="0"/>
              <a:t>Onslow County will pay the $20 fee</a:t>
            </a:r>
            <a:br>
              <a:rPr lang="en-US" sz="2000" dirty="0" smtClean="0"/>
            </a:br>
            <a:r>
              <a:rPr lang="en-US" sz="2000" dirty="0" smtClean="0"/>
              <a:t>Must register by Friday, October 9</a:t>
            </a:r>
            <a:endParaRPr lang="en-US" dirty="0" smtClean="0"/>
          </a:p>
          <a:p>
            <a:r>
              <a:rPr lang="en-US" dirty="0" smtClean="0"/>
              <a:t>Judges Training | (February </a:t>
            </a:r>
            <a:r>
              <a:rPr lang="en-US" dirty="0" smtClean="0"/>
              <a:t>13, 2016</a:t>
            </a:r>
            <a:r>
              <a:rPr lang="en-US" dirty="0" smtClean="0"/>
              <a:t>) </a:t>
            </a:r>
            <a:endParaRPr lang="en-US" dirty="0" smtClean="0"/>
          </a:p>
          <a:p>
            <a:pPr lvl="1"/>
            <a:r>
              <a:rPr lang="en-US" sz="2000" dirty="0" smtClean="0"/>
              <a:t>Jacksonville Commons </a:t>
            </a:r>
            <a:r>
              <a:rPr lang="en-US" sz="2000" dirty="0" smtClean="0"/>
              <a:t>Middle </a:t>
            </a:r>
            <a:r>
              <a:rPr lang="en-US" sz="2000" dirty="0" smtClean="0"/>
              <a:t>School</a:t>
            </a:r>
          </a:p>
          <a:p>
            <a:pPr lvl="1"/>
            <a:r>
              <a:rPr lang="en-US" sz="2000" dirty="0" smtClean="0"/>
              <a:t>Line up your Judge now</a:t>
            </a:r>
          </a:p>
          <a:p>
            <a:pPr lvl="1"/>
            <a:r>
              <a:rPr lang="en-US" sz="2000" dirty="0" smtClean="0"/>
              <a:t>Each team must have one Judge and one Volunteer</a:t>
            </a:r>
            <a:endParaRPr lang="en-US" sz="2000" dirty="0" smtClean="0"/>
          </a:p>
        </p:txBody>
      </p:sp>
    </p:spTree>
    <p:custDataLst>
      <p:custData r:id="rId1"/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Spontaneous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0"/>
            <a:ext cx="7086600" cy="4800600"/>
          </a:xfrm>
        </p:spPr>
        <p:txBody>
          <a:bodyPr/>
          <a:lstStyle/>
          <a:p>
            <a:r>
              <a:rPr lang="en-US" dirty="0" smtClean="0"/>
              <a:t>TENTATIVE- Onslow County Spontaneous Fair</a:t>
            </a:r>
          </a:p>
          <a:p>
            <a:pPr lvl="1"/>
            <a:r>
              <a:rPr lang="en-US" dirty="0" smtClean="0"/>
              <a:t>Possibly Saturday, January 23, 2016</a:t>
            </a:r>
          </a:p>
          <a:p>
            <a:pPr lvl="1"/>
            <a:r>
              <a:rPr lang="en-US" dirty="0" smtClean="0"/>
              <a:t>Location TBD</a:t>
            </a:r>
          </a:p>
          <a:p>
            <a:pPr lvl="1"/>
            <a:r>
              <a:rPr lang="en-US" dirty="0" smtClean="0"/>
              <a:t>Optional Event</a:t>
            </a:r>
          </a:p>
          <a:p>
            <a:pPr lvl="1"/>
            <a:r>
              <a:rPr lang="en-US" dirty="0" smtClean="0"/>
              <a:t>Interested? </a:t>
            </a:r>
            <a:r>
              <a:rPr lang="en-US" dirty="0"/>
              <a:t>Visit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bit.ly/omspontaneous</a:t>
            </a:r>
            <a:r>
              <a:rPr lang="en-US" dirty="0" smtClean="0"/>
              <a:t> so we can see how many teams would come</a:t>
            </a:r>
          </a:p>
        </p:txBody>
      </p:sp>
    </p:spTree>
    <p:extLst>
      <p:ext uri="{BB962C8B-B14F-4D97-AF65-F5344CB8AC3E}">
        <p14:creationId xmlns:p14="http://schemas.microsoft.com/office/powerpoint/2010/main" val="3694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Coastal Region Tournament | March 12, 2016</a:t>
            </a:r>
          </a:p>
          <a:p>
            <a:pPr lvl="1"/>
            <a:r>
              <a:rPr lang="en-US" sz="2000" dirty="0"/>
              <a:t>First Flight MS and HS (Kill Devil Hills)</a:t>
            </a:r>
          </a:p>
          <a:p>
            <a:r>
              <a:rPr lang="en-US" dirty="0"/>
              <a:t>NCOM State Tournament | April </a:t>
            </a:r>
            <a:r>
              <a:rPr lang="en-US" dirty="0" smtClean="0"/>
              <a:t>2, </a:t>
            </a:r>
            <a:r>
              <a:rPr lang="en-US" dirty="0"/>
              <a:t>2016</a:t>
            </a:r>
          </a:p>
          <a:p>
            <a:pPr lvl="1"/>
            <a:r>
              <a:rPr lang="en-US" sz="2000" dirty="0" smtClean="0"/>
              <a:t>Wingate University</a:t>
            </a:r>
          </a:p>
          <a:p>
            <a:pPr lvl="1"/>
            <a:r>
              <a:rPr lang="en-US" sz="2000" dirty="0" smtClean="0"/>
              <a:t>UPDATED DATE AND LOCATION!</a:t>
            </a:r>
            <a:endParaRPr lang="en-US" sz="2000" dirty="0"/>
          </a:p>
          <a:p>
            <a:r>
              <a:rPr lang="en-US" dirty="0"/>
              <a:t>OM World Finals | May 25-28, 2016</a:t>
            </a:r>
          </a:p>
          <a:p>
            <a:pPr lvl="1"/>
            <a:r>
              <a:rPr lang="en-US" sz="2000" dirty="0"/>
              <a:t>Iowa State University (Ames, IA)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Coach To-Dos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Gather your team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Attend coaches’ </a:t>
            </a:r>
            <a:r>
              <a:rPr lang="en-US" dirty="0" smtClean="0">
                <a:solidFill>
                  <a:schemeClr val="tx1"/>
                </a:solidFill>
              </a:rPr>
              <a:t>training (especially if new)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Hold regular practice times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Inform parents about travel (known and potential) and costs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Find a Judge for the Coastal Tournament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Find a Volunteer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the Coastal </a:t>
            </a:r>
            <a:r>
              <a:rPr lang="en-US" dirty="0" smtClean="0">
                <a:solidFill>
                  <a:schemeClr val="tx1"/>
                </a:solidFill>
              </a:rPr>
              <a:t>Tournament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Update School Administration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Calculate a Budget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custData r:id="rId1"/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 Websites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7086600" cy="4800600"/>
          </a:xfrm>
        </p:spPr>
        <p:txBody>
          <a:bodyPr/>
          <a:lstStyle/>
          <a:p>
            <a:r>
              <a:rPr lang="en-US" sz="2000" dirty="0" smtClean="0"/>
              <a:t>Onslow County School OM Site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onslowaig.weebly.com/odyssey-of-the-mind.html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OM </a:t>
            </a:r>
            <a:r>
              <a:rPr lang="en-US" sz="2000" dirty="0" smtClean="0"/>
              <a:t>Coastal Region Site </a:t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http://ncom-coastal.org/</a:t>
            </a:r>
            <a:endParaRPr lang="en-US" sz="2000" dirty="0" smtClean="0"/>
          </a:p>
          <a:p>
            <a:r>
              <a:rPr lang="en-US" sz="2000" dirty="0" smtClean="0"/>
              <a:t>NC Odyssey of the Mind</a:t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http://www.ncom.org/</a:t>
            </a:r>
            <a:endParaRPr lang="en-US" sz="2000" dirty="0" smtClean="0"/>
          </a:p>
          <a:p>
            <a:r>
              <a:rPr lang="en-US" sz="2000" dirty="0" smtClean="0"/>
              <a:t>National Odyssey of the Mind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hlinkClick r:id="rId8"/>
              </a:rPr>
              <a:t>http://www.odysseyofthemind.com/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14800" y="5029200"/>
            <a:ext cx="2362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Calendar Invitations</a:t>
            </a:r>
            <a:endParaRPr lang="en-US" dirty="0"/>
          </a:p>
        </p:txBody>
      </p:sp>
    </p:spTree>
    <p:custDataLst>
      <p:custData r:id="rId1"/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828800" y="3048000"/>
            <a:ext cx="52578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2015-2016 Schools Registered: </a:t>
            </a:r>
            <a:br>
              <a:rPr lang="en-US" dirty="0" smtClean="0"/>
            </a:br>
            <a:r>
              <a:rPr lang="en-US" dirty="0" smtClean="0"/>
              <a:t>Coach Network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905425"/>
              </p:ext>
            </p:extLst>
          </p:nvPr>
        </p:nvGraphicFramePr>
        <p:xfrm>
          <a:off x="2133600" y="838200"/>
          <a:ext cx="6705600" cy="5029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2267"/>
                <a:gridCol w="1925319"/>
                <a:gridCol w="568014"/>
              </a:tblGrid>
              <a:tr h="15077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Elementary Schools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Coach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Blue Creek Elementary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Shawn Babner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Carolina Forest International Elementary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Harley Jones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Clyde Erwin Elementary Magnet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Justus Pinkey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Dixon Elementary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Beth Howard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Meadow View Elementary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Heather Gulyas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Richlands</a:t>
                      </a:r>
                      <a:r>
                        <a:rPr lang="en-US" sz="1100" dirty="0">
                          <a:effectLst/>
                        </a:rPr>
                        <a:t> Elementary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Tracy McIntyre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Stateside Elementary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David Marriott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Swansboro Elementary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Donna Chadwick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15077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MIDDLE SCHOOLS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Dixon Middle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Patty Browne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Hunters Creek Middle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Jeffrey Ardito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New Bridge Middle Magnet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Sheila Wright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Trexler</a:t>
                      </a:r>
                      <a:r>
                        <a:rPr lang="en-US" sz="1100" dirty="0">
                          <a:effectLst/>
                        </a:rPr>
                        <a:t> Middle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Jennifer Squires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15077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 Schools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Northside High School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David Cox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Richlands</a:t>
                      </a:r>
                      <a:r>
                        <a:rPr lang="en-US" sz="1100" dirty="0">
                          <a:effectLst/>
                        </a:rPr>
                        <a:t> High School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Justine Smith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Southwest High School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Nicole Horne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Swansboro High School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Meghan Munch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393" marR="60393" marT="30196" marB="30196"/>
                </a:tc>
              </a:tr>
              <a:tr h="2415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White Oak High School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Terance White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5" marR="45295" marT="0" marB="0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0393" marR="60393" marT="30196" marB="3019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3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8580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Budget Planning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72390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Student Materials Budgeting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Follow OM Regulations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District Support for OM (each year is different)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District to Pay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(only if application received by September 18)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OM Registration Fee ($100 per school)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Coastal OM Tournament Registration Fee ($85 per school)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 Coaches’ Training Fee ($20 per)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Coach Stipend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$400 total per school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submitted on Friday- to be Paid in January)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custDataLst>
      <p:custData r:id="rId1"/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8580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Budget Planning Continued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480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Travel to Eastern Region </a:t>
            </a:r>
            <a:r>
              <a:rPr lang="en-US" dirty="0" smtClean="0">
                <a:solidFill>
                  <a:schemeClr val="tx1"/>
                </a:solidFill>
              </a:rPr>
              <a:t>OM Tournament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Last Year: Hotel In Kitty Hawk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Feedback was teams would rather do their own travel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District will not be paying for/reserving rooms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Rooms fill quickly, make reservations early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(request the state rate (~$70), but often rooms are below the state rate in the off season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TravelLodge</a:t>
            </a:r>
            <a:r>
              <a:rPr lang="en-US" dirty="0" smtClean="0">
                <a:solidFill>
                  <a:schemeClr val="tx1"/>
                </a:solidFill>
              </a:rPr>
              <a:t> in Kill Devil Hills is holding rooms if you want to make a reservation there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Gifted </a:t>
            </a:r>
            <a:r>
              <a:rPr lang="en-US" dirty="0" smtClean="0">
                <a:solidFill>
                  <a:schemeClr val="tx1"/>
                </a:solidFill>
              </a:rPr>
              <a:t>Services will pay ½ day substitute for Friday, March 11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so you (we) can travel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Must know the name of the coaches/volunteers who need a substitute by February 5, 2016</a:t>
            </a:r>
          </a:p>
        </p:txBody>
      </p:sp>
    </p:spTree>
    <p:custDataLst>
      <p:custData r:id="rId1"/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2BFDAA16-8246-4C33-8406-64D37C074308}"/>
  <p:tag name="ATHENA.CUSTOMXMLCONTENT" val="&lt;?xml version=&quot;1.0&quot;?&gt;&lt;athena xmlns=&quot;http://schemas.microsoft.com/edu/athena&quot; version=&quot;0.1.3885.0&quot;&gt;&lt;timings duration=&quot;56606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E188E31-8A40-4EC8-8359-7E95E76363B7}"/>
  <p:tag name="ATHENA.CUSTOMXMLCONTENT" val="&lt;?xml version=&quot;1.0&quot;?&gt;&lt;athena xmlns=&quot;http://schemas.microsoft.com/edu/athena&quot; version=&quot;0.1.3885.0&quot;&gt;&lt;timings duration=&quot;94151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72462EBA-F454-4D15-9192-5E0A22CF3CB5}"/>
  <p:tag name="ATHENA.CUSTOMXMLCONTENT" val="&lt;?xml version=&quot;1.0&quot;?&gt;&lt;athena xmlns=&quot;http://schemas.microsoft.com/edu/athena&quot; version=&quot;0.1.3885.0&quot;&gt;&lt;timings duration=&quot;135805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94AD69F5-0761-4E59-93B7-20F31A14C256}"/>
  <p:tag name="ATHENA.CUSTOMXMLCONTENT" val="&lt;?xml version=&quot;1.0&quot;?&gt;&lt;athena xmlns=&quot;http://schemas.microsoft.com/edu/athena&quot; version=&quot;0.1.3885.0&quot;&gt;&lt;timings duration=&quot;96328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46318A6-DC6F-4447-BFE5-2C6FD075995F}"/>
  <p:tag name="ATHENA.CUSTOMXMLCONTENT" val="&lt;?xml version=&quot;1.0&quot;?&gt;&lt;athena xmlns=&quot;http://schemas.microsoft.com/edu/athena&quot; version=&quot;0.1.3885.0&quot;&gt;&lt;timings duration=&quot;139915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134C85E-6AAA-4B79-A217-32FAEF297E89}"/>
  <p:tag name="ATHENA.CUSTOMXMLCONTENT" val="&lt;?xml version=&quot;1.0&quot;?&gt;&lt;athena xmlns=&quot;http://schemas.microsoft.com/edu/athena&quot; version=&quot;0.1.3885.0&quot;&gt;&lt;timings duration=&quot;109359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47E8325-FBD7-4041-AF83-C30C5A7A784F}"/>
  <p:tag name="ATHENA.CUSTOMXMLCONTENT" val="&lt;?xml version=&quot;1.0&quot;?&gt;&lt;athena xmlns=&quot;http://schemas.microsoft.com/edu/athena&quot; version=&quot;0.1.3885.0&quot;&gt;&lt;timings duration=&quot;72358&quot;/&gt;&lt;/athen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1D41E91-60BE-4D9C-80A7-D72153C9AE5D}"/>
  <p:tag name="ATHENA.CUSTOMXMLCONTENT" val="&lt;?xml version=&quot;1.0&quot;?&gt;&lt;athena xmlns=&quot;http://schemas.microsoft.com/edu/athena&quot; version=&quot;0.1.3885.0&quot;&gt;&lt;timings duration=&quot;104392&quot;/&gt;&lt;/athena&gt;"/>
</p:tagLst>
</file>

<file path=ppt/theme/theme1.xml><?xml version="1.0" encoding="utf-8"?>
<a:theme xmlns:a="http://schemas.openxmlformats.org/drawingml/2006/main" name="AF_AddingColo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3885.0">
  <timings duration="109359"/>
</athena>
</file>

<file path=customXml/item2.xml><?xml version="1.0" encoding="utf-8"?>
<athena xmlns="http://schemas.microsoft.com/edu/athena" version="0.1.3885.0">
  <timings duration="56606"/>
</athena>
</file>

<file path=customXml/item3.xml><?xml version="1.0" encoding="utf-8"?>
<athena xmlns="http://schemas.microsoft.com/edu/athena" version="0.1.3885.0">
  <timings duration="135805"/>
</athena>
</file>

<file path=customXml/item4.xml><?xml version="1.0" encoding="utf-8"?>
<athena xmlns="http://schemas.microsoft.com/edu/athena" version="0.1.3885.0">
  <timings duration="104392"/>
</athena>
</file>

<file path=customXml/item5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6.xml><?xml version="1.0" encoding="utf-8"?>
<athena xmlns="http://schemas.microsoft.com/edu/athena" version="0.1.3885.0">
  <timings duration="139915"/>
</athena>
</file>

<file path=customXml/item7.xml><?xml version="1.0" encoding="utf-8"?>
<athena xmlns="http://schemas.microsoft.com/edu/athena" version="0.1.3885.0">
  <timings duration="94151"/>
</athena>
</file>

<file path=customXml/item8.xml><?xml version="1.0" encoding="utf-8"?>
<athena xmlns="http://schemas.microsoft.com/edu/athena" version="0.1.3885.0">
  <timings duration="72358"/>
</athena>
</file>

<file path=customXml/item9.xml><?xml version="1.0" encoding="utf-8"?>
<athena xmlns="http://schemas.microsoft.com/edu/athena" version="0.1.3885.0">
  <timings duration="96328"/>
</athena>
</file>

<file path=customXml/itemProps1.xml><?xml version="1.0" encoding="utf-8"?>
<ds:datastoreItem xmlns:ds="http://schemas.openxmlformats.org/officeDocument/2006/customXml" ds:itemID="{6134C85E-6AAA-4B79-A217-32FAEF297E89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2BFDAA16-8246-4C33-8406-64D37C074308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72462EBA-F454-4D15-9192-5E0A22CF3CB5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31D41E91-60BE-4D9C-80A7-D72153C9AE5D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F077FEBC-4FC6-4B3F-8008-D4176D65E10B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B46318A6-DC6F-4447-BFE5-2C6FD075995F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6E188E31-8A40-4EC8-8359-7E95E76363B7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047E8325-FBD7-4041-AF83-C30C5A7A784F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94AD69F5-0761-4E59-93B7-20F31A14C256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AF_AddingColor</Template>
  <TotalTime>739</TotalTime>
  <Words>450</Words>
  <Application>Microsoft Office PowerPoint</Application>
  <PresentationFormat>On-screen Show (4:3)</PresentationFormat>
  <Paragraphs>117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AF_AddingColor</vt:lpstr>
      <vt:lpstr>Odyssey of the Mind Coaches Update October 2015 Update  Michael Elder Michelle Chadwick </vt:lpstr>
      <vt:lpstr>Coaches Training &amp; Judges Training</vt:lpstr>
      <vt:lpstr>Possible Spontaneous Fair</vt:lpstr>
      <vt:lpstr>Upcoming Dates</vt:lpstr>
      <vt:lpstr>Coach To-Dos</vt:lpstr>
      <vt:lpstr>OM Websites</vt:lpstr>
      <vt:lpstr>2015-2016 Schools Registered:  Coach Network</vt:lpstr>
      <vt:lpstr>Budget Planning</vt:lpstr>
      <vt:lpstr>Budget Planning Continued</vt:lpstr>
      <vt:lpstr>Budget Planning Continued</vt:lpstr>
      <vt:lpstr>Notes</vt:lpstr>
      <vt:lpstr>PowerPoint Presentation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Odyssey of the Mind Coaches Overview Ken Reddic Tim Cornell Michael Elder Michelle Chadwick</dc:title>
  <dc:creator>Michael Elder</dc:creator>
  <cp:keywords/>
  <cp:lastModifiedBy>Michael Elder</cp:lastModifiedBy>
  <cp:revision>59</cp:revision>
  <dcterms:created xsi:type="dcterms:W3CDTF">2013-09-18T19:14:15Z</dcterms:created>
  <dcterms:modified xsi:type="dcterms:W3CDTF">2015-09-28T16:53:43Z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TC103367839990</vt:lpwstr>
  </property>
</Properties>
</file>