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20"/>
  </p:sldMasterIdLst>
  <p:notesMasterIdLst>
    <p:notesMasterId r:id="rId31"/>
  </p:notesMasterIdLst>
  <p:handoutMasterIdLst>
    <p:handoutMasterId r:id="rId32"/>
  </p:handoutMasterIdLst>
  <p:sldIdLst>
    <p:sldId id="269" r:id="rId21"/>
    <p:sldId id="268" r:id="rId22"/>
    <p:sldId id="272" r:id="rId23"/>
    <p:sldId id="271" r:id="rId24"/>
    <p:sldId id="266" r:id="rId25"/>
    <p:sldId id="274" r:id="rId26"/>
    <p:sldId id="277" r:id="rId27"/>
    <p:sldId id="273" r:id="rId28"/>
    <p:sldId id="275" r:id="rId29"/>
    <p:sldId id="267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6EBD4"/>
    <a:srgbClr val="FFCC00"/>
    <a:srgbClr val="5E1D10"/>
    <a:srgbClr val="4D4D4D"/>
    <a:srgbClr val="B0AC00"/>
    <a:srgbClr val="D5E1E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08" autoAdjust="0"/>
  </p:normalViewPr>
  <p:slideViewPr>
    <p:cSldViewPr>
      <p:cViewPr varScale="1">
        <p:scale>
          <a:sx n="66" d="100"/>
          <a:sy n="66" d="100"/>
        </p:scale>
        <p:origin x="66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5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Master" Target="slideMasters/slideMaster1.xml"/><Relationship Id="rId29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4.xml"/><Relationship Id="rId32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9B00C1-26B5-40B9-8E95-875F1C4900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5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786B95D-8D6D-4C32-AA97-7DECE6587CF9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31ABFE-D9CB-473F-A1FD-6D7017DF32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5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velodge.com/hotels/north-carolina/kill-devil-hills/travelodge-outer-banks-kill-devil-hills/photos-video?partner_id=&amp;hotel_id=00951&amp;campaign_code=&amp;propId=TL00951&amp;checkout_date=03/02/2014&amp;brand_id=TL&amp;children=0&amp;corporate_id=&amp;ratePlan=BAR&amp;teens=0&amp;affiliate_id=&amp;iata=&amp;rate_code=&amp;adults=1&amp;checkin_date=02/28/2014&amp;rooms=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a welcome and introducing who you are and let</a:t>
            </a:r>
            <a:r>
              <a:rPr lang="en-US" baseline="0" dirty="0" smtClean="0"/>
              <a:t> them get to know one another a little.  This is their OM support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4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 may have an update on the Coaches’ training date.  Otherwise</a:t>
            </a:r>
            <a:r>
              <a:rPr lang="en-US" baseline="0" dirty="0" smtClean="0"/>
              <a:t> this is just so everyone can work backward from the target dates for planning and practicing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Tim- add your thoughts</a:t>
            </a:r>
            <a:r>
              <a:rPr lang="en-US" baseline="0" dirty="0" smtClean="0"/>
              <a:t> about coaching here</a:t>
            </a:r>
          </a:p>
          <a:p>
            <a:r>
              <a:rPr lang="en-US" baseline="0" dirty="0" smtClean="0"/>
              <a:t>Otherwise, this is just a chance to talk about prior experiences with coaching and how to make it a successful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95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resources for planning and knowing what is going on with OM</a:t>
            </a:r>
          </a:p>
          <a:p>
            <a:r>
              <a:rPr lang="en-US" dirty="0" smtClean="0"/>
              <a:t>We will plan</a:t>
            </a:r>
            <a:r>
              <a:rPr lang="en-US" baseline="0" dirty="0" smtClean="0"/>
              <a:t> to send in OM registrations </a:t>
            </a:r>
            <a:r>
              <a:rPr lang="en-US" baseline="0" smtClean="0"/>
              <a:t>on October 2nd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://www.travelodge.com/hotels/north-carolina/kill-devil-hills/travelodge-outer-banks-kill-devil-hills/photos-video?partner_id=&amp;hotel_id=00951&amp;campaign_code=&amp;propId=TL00951&amp;checkout_date=03%2F02%2F2014&amp;brand_id=TL&amp;children=0&amp;corporate_id=&amp;ratePlan=BAR&amp;teens=0&amp;affiliate_id=&amp;iata=&amp;rate_code=&amp;adults=1&amp;checkin_date=02%2F28%2F2014&amp;rooms=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 year</a:t>
            </a:r>
            <a:r>
              <a:rPr lang="en-US" baseline="0" dirty="0" smtClean="0"/>
              <a:t>s do not set a precedent for what we can fund this year (it could be more or less than in the past)</a:t>
            </a:r>
          </a:p>
          <a:p>
            <a:r>
              <a:rPr lang="en-US" baseline="0" dirty="0" smtClean="0"/>
              <a:t>Discuss knowing what costs are and how the district will try to help, but cannot promise funding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1ABFE-D9CB-473F-A1FD-6D7017DF32A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0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743200"/>
            <a:ext cx="3657600" cy="1143000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674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19400" y="838200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6858000" cy="838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600200"/>
            <a:ext cx="6858000" cy="4419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838200"/>
            <a:ext cx="17145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838200"/>
            <a:ext cx="49911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400" dirty="0" smtClean="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85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685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1676401" cy="673100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7010400" cy="5105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1" y="1435100"/>
            <a:ext cx="1676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85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4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customXml" Target="../../customXml/item3.xml"/><Relationship Id="rId6" Type="http://schemas.openxmlformats.org/officeDocument/2006/relationships/tags" Target="../tags/tag2.xml"/><Relationship Id="rId5" Type="http://schemas.openxmlformats.org/officeDocument/2006/relationships/customXml" Target="../../customXml/item2.xml"/><Relationship Id="rId4" Type="http://schemas.openxmlformats.org/officeDocument/2006/relationships/video" Target="../media/media1.mp4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5.xml"/><Relationship Id="rId6" Type="http://schemas.openxmlformats.org/officeDocument/2006/relationships/tags" Target="../tags/tag4.xml"/><Relationship Id="rId5" Type="http://schemas.openxmlformats.org/officeDocument/2006/relationships/customXml" Target="../../customXml/item4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hyperlink" Target="http://www.ncom-coastal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customXml" Target="../../customXml/item7.xml"/><Relationship Id="rId6" Type="http://schemas.openxmlformats.org/officeDocument/2006/relationships/tags" Target="../tags/tag6.xml"/><Relationship Id="rId5" Type="http://schemas.openxmlformats.org/officeDocument/2006/relationships/customXml" Target="../../customXml/item6.xml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customXml" Target="../../customXml/item9.xml"/><Relationship Id="rId6" Type="http://schemas.microsoft.com/office/2007/relationships/media" Target="../media/media4.mp4"/><Relationship Id="rId11" Type="http://schemas.openxmlformats.org/officeDocument/2006/relationships/hyperlink" Target="http://www.odysseyofthemind.com/" TargetMode="External"/><Relationship Id="rId5" Type="http://schemas.openxmlformats.org/officeDocument/2006/relationships/tags" Target="../tags/tag8.xml"/><Relationship Id="rId10" Type="http://schemas.openxmlformats.org/officeDocument/2006/relationships/hyperlink" Target="http://www.ncom.org/" TargetMode="External"/><Relationship Id="rId4" Type="http://schemas.openxmlformats.org/officeDocument/2006/relationships/customXml" Target="../../customXml/item8.xml"/><Relationship Id="rId9" Type="http://schemas.openxmlformats.org/officeDocument/2006/relationships/hyperlink" Target="http://ncom-coastal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customXml" Target="../../customXml/item11.xml"/><Relationship Id="rId6" Type="http://schemas.openxmlformats.org/officeDocument/2006/relationships/tags" Target="../tags/tag10.xml"/><Relationship Id="rId5" Type="http://schemas.openxmlformats.org/officeDocument/2006/relationships/customXml" Target="../../customXml/item10.xml"/><Relationship Id="rId4" Type="http://schemas.openxmlformats.org/officeDocument/2006/relationships/video" Target="../media/media5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customXml" Target="../../customXml/item13.xml"/><Relationship Id="rId6" Type="http://schemas.openxmlformats.org/officeDocument/2006/relationships/tags" Target="../tags/tag12.xml"/><Relationship Id="rId5" Type="http://schemas.openxmlformats.org/officeDocument/2006/relationships/customXml" Target="../../customXml/item12.xml"/><Relationship Id="rId10" Type="http://schemas.openxmlformats.org/officeDocument/2006/relationships/image" Target="../media/image11.png"/><Relationship Id="rId4" Type="http://schemas.openxmlformats.org/officeDocument/2006/relationships/video" Target="../media/media6.mp4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customXml" Target="../../customXml/item15.xml"/><Relationship Id="rId6" Type="http://schemas.microsoft.com/office/2007/relationships/media" Target="../media/media7.mp4"/><Relationship Id="rId5" Type="http://schemas.openxmlformats.org/officeDocument/2006/relationships/tags" Target="../tags/tag14.xml"/><Relationship Id="rId10" Type="http://schemas.openxmlformats.org/officeDocument/2006/relationships/image" Target="../media/image12.png"/><Relationship Id="rId4" Type="http://schemas.openxmlformats.org/officeDocument/2006/relationships/customXml" Target="../../customXml/item14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customXml" Target="../../customXml/item17.xml"/><Relationship Id="rId6" Type="http://schemas.microsoft.com/office/2007/relationships/media" Target="../media/media8.mp4"/><Relationship Id="rId5" Type="http://schemas.openxmlformats.org/officeDocument/2006/relationships/tags" Target="../tags/tag16.xml"/><Relationship Id="rId4" Type="http://schemas.openxmlformats.org/officeDocument/2006/relationships/customXml" Target="../../customXml/item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customXml" Target="../../customXml/item19.xml"/><Relationship Id="rId6" Type="http://schemas.microsoft.com/office/2007/relationships/media" Target="../media/media9.mp4"/><Relationship Id="rId5" Type="http://schemas.openxmlformats.org/officeDocument/2006/relationships/tags" Target="../tags/tag18.xml"/><Relationship Id="rId4" Type="http://schemas.openxmlformats.org/officeDocument/2006/relationships/customXml" Target="../../customXml/item1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685800"/>
            <a:ext cx="5486400" cy="2209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en-US" sz="2400" dirty="0" smtClean="0"/>
              <a:t>Odyssey of the Mind Coaches Overview</a:t>
            </a:r>
            <a:br>
              <a:rPr lang="en-US" sz="2400" dirty="0" smtClean="0"/>
            </a:br>
            <a:r>
              <a:rPr lang="en-US" sz="2400" dirty="0" smtClean="0"/>
              <a:t>Michael Elder</a:t>
            </a:r>
            <a:br>
              <a:rPr lang="en-US" sz="2400" dirty="0" smtClean="0"/>
            </a:br>
            <a:r>
              <a:rPr lang="en-US" sz="2400" dirty="0" smtClean="0"/>
              <a:t>Michelle Chadwick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5410200"/>
            <a:ext cx="6019800" cy="1447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If your school is interested in participating in OM this year, be sure to complete an application  and return it to Pam Brewer no later than Friday, September 18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tmpEE31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www.marketingpilgrim.com/wp-content/uploads/2013/06/Thank-you-post-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Dates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7239000" cy="4800600"/>
          </a:xfrm>
        </p:spPr>
        <p:txBody>
          <a:bodyPr/>
          <a:lstStyle/>
          <a:p>
            <a:r>
              <a:rPr lang="en-US" dirty="0" smtClean="0"/>
              <a:t>Coaches Training</a:t>
            </a:r>
          </a:p>
          <a:p>
            <a:pPr lvl="1"/>
            <a:r>
              <a:rPr lang="en-US" dirty="0" smtClean="0"/>
              <a:t>October TBD at Hunters Creek Middle </a:t>
            </a:r>
            <a:r>
              <a:rPr lang="en-US" sz="2000" dirty="0" smtClean="0"/>
              <a:t>(sign up through </a:t>
            </a:r>
            <a:r>
              <a:rPr lang="en-US" sz="2000" dirty="0" smtClean="0">
                <a:hlinkClick r:id="rId9"/>
              </a:rPr>
              <a:t>http://www.ncom-coastal.org/</a:t>
            </a:r>
            <a:r>
              <a:rPr lang="en-US" sz="2000" dirty="0" smtClean="0"/>
              <a:t> )</a:t>
            </a:r>
            <a:endParaRPr lang="en-US" dirty="0" smtClean="0"/>
          </a:p>
          <a:p>
            <a:r>
              <a:rPr lang="en-US" dirty="0" smtClean="0"/>
              <a:t>Judges Training | (February 2016) TBD</a:t>
            </a:r>
          </a:p>
          <a:p>
            <a:pPr lvl="1"/>
            <a:r>
              <a:rPr lang="en-US" sz="2000" dirty="0" smtClean="0"/>
              <a:t>Hunters Creek Middle School</a:t>
            </a:r>
          </a:p>
          <a:p>
            <a:r>
              <a:rPr lang="en-US" dirty="0" smtClean="0"/>
              <a:t>Coastal Region Tournament | March 12, 2016</a:t>
            </a:r>
          </a:p>
          <a:p>
            <a:pPr lvl="1"/>
            <a:r>
              <a:rPr lang="en-US" sz="2000" dirty="0" smtClean="0"/>
              <a:t>First Flight MS and HS (Kill Devil Hills)</a:t>
            </a:r>
          </a:p>
          <a:p>
            <a:r>
              <a:rPr lang="en-US" dirty="0" smtClean="0"/>
              <a:t>NCOM State Tournament | April 9, 2016</a:t>
            </a:r>
          </a:p>
          <a:p>
            <a:pPr lvl="1"/>
            <a:r>
              <a:rPr lang="en-US" sz="2000" dirty="0" smtClean="0"/>
              <a:t>Not Yet Finalized (likely in the Asheville Area)</a:t>
            </a:r>
          </a:p>
          <a:p>
            <a:r>
              <a:rPr lang="en-US" dirty="0" smtClean="0"/>
              <a:t>OM World Finals | May 25-28, 2016</a:t>
            </a:r>
          </a:p>
          <a:p>
            <a:pPr lvl="1"/>
            <a:r>
              <a:rPr lang="en-US" sz="2000" dirty="0" smtClean="0"/>
              <a:t>Iowa State University (Ames, IA)</a:t>
            </a:r>
            <a:endParaRPr lang="en-US" sz="2000" dirty="0"/>
          </a:p>
        </p:txBody>
      </p:sp>
      <p:pic>
        <p:nvPicPr>
          <p:cNvPr id="2" name="tmpD7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Coach To-Dos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Gather your team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Attend coaches’ training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Hold regular practice times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Inform parents about travel (known and potential) and costs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Secure Volunteers for Coastal Tournament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Update School Administration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Calculate a Budget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tmp84E6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Sets and Materials</a:t>
            </a:r>
          </a:p>
          <a:p>
            <a:pPr lvl="1"/>
            <a:r>
              <a:rPr lang="en-US" dirty="0" smtClean="0"/>
              <a:t>You will receive once we submit all registrations </a:t>
            </a:r>
          </a:p>
          <a:p>
            <a:pPr lvl="1"/>
            <a:r>
              <a:rPr lang="en-US" dirty="0" smtClean="0"/>
              <a:t>September 18- all registration forms due to Academic Innovation for us to pay</a:t>
            </a:r>
          </a:p>
          <a:p>
            <a:r>
              <a:rPr lang="en-US" dirty="0" smtClean="0"/>
              <a:t>OM Websites</a:t>
            </a:r>
          </a:p>
          <a:p>
            <a:pPr lvl="1"/>
            <a:r>
              <a:rPr lang="en-US" sz="2000" dirty="0" smtClean="0"/>
              <a:t>OM Coastal Region Site </a:t>
            </a:r>
            <a:br>
              <a:rPr lang="en-US" sz="2000" dirty="0" smtClean="0"/>
            </a:br>
            <a:r>
              <a:rPr lang="en-US" sz="2000" dirty="0" smtClean="0">
                <a:hlinkClick r:id="rId9"/>
              </a:rPr>
              <a:t>http://ncom-coastal.org/</a:t>
            </a:r>
            <a:endParaRPr lang="en-US" sz="2000" dirty="0" smtClean="0"/>
          </a:p>
          <a:p>
            <a:pPr lvl="1"/>
            <a:r>
              <a:rPr lang="en-US" sz="2000" dirty="0" smtClean="0"/>
              <a:t>NC Odyssey of the Mind</a:t>
            </a:r>
            <a:br>
              <a:rPr lang="en-US" sz="2000" dirty="0" smtClean="0"/>
            </a:br>
            <a:r>
              <a:rPr lang="en-US" sz="2000" dirty="0" smtClean="0">
                <a:hlinkClick r:id="rId10"/>
              </a:rPr>
              <a:t>http://www.ncom.org/</a:t>
            </a:r>
            <a:endParaRPr lang="en-US" sz="2000" dirty="0" smtClean="0"/>
          </a:p>
          <a:p>
            <a:pPr lvl="1"/>
            <a:r>
              <a:rPr lang="en-US" sz="2000" dirty="0" smtClean="0"/>
              <a:t>National Odyssey of the Mind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hlinkClick r:id="rId11"/>
              </a:rPr>
              <a:t>http://www.odysseyofthemind.com/</a:t>
            </a:r>
            <a:endParaRPr lang="en-US" sz="2000" dirty="0" smtClean="0"/>
          </a:p>
        </p:txBody>
      </p:sp>
      <p:pic>
        <p:nvPicPr>
          <p:cNvPr id="3" name="tmpE5EB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29.074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8580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Budget Planning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066800"/>
            <a:ext cx="7239000" cy="5029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Student Materials Budgeting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Follow OM Regulations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District Support for OM (each year is different)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District to Pay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(only if application received by September 18)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OM Registration Fee ($100 per school)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Coastal OM Tournament Registration Fee ($85 per school)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 Coaches’ Training Fee ($20 per)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Coach Stipend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$400 total per school (can be one coach; 2 coaches; 3 coaches; 4 coaches)</a:t>
            </a:r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Must be employees of the Onslow County Schools to be paid; Must have names by September 18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tmpD57A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858000" cy="838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Budget Planning Continued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"/>
            <a:ext cx="7315200" cy="480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Travel to Eastern Region </a:t>
            </a:r>
            <a:r>
              <a:rPr lang="en-US" dirty="0" smtClean="0">
                <a:solidFill>
                  <a:schemeClr val="tx1"/>
                </a:solidFill>
              </a:rPr>
              <a:t>OM Tournament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Last Year: Hotel In Kitty Hawk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Feedback was teams would rather do their own travel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District will not be paying for/reserving rooms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Rooms fill quickly, make reservations early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(request the state rate (~$70), but often rooms are below the state rate in the off season)</a:t>
            </a:r>
          </a:p>
          <a:p>
            <a:pPr lvl="2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Gifted Services will pay ½ day substitute for Friday, March 11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so you (we) can travel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Must know the name of the coaches/volunteers who need a substitute by February 5, 2016</a:t>
            </a:r>
          </a:p>
        </p:txBody>
      </p:sp>
      <p:pic>
        <p:nvPicPr>
          <p:cNvPr id="4" name="tmp2DD7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custData r:id="rId5"/>
              <p:tags r:id="rId6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Budget Planning Continued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State </a:t>
            </a:r>
            <a:r>
              <a:rPr lang="en-US" dirty="0">
                <a:solidFill>
                  <a:schemeClr val="tx1"/>
                </a:solidFill>
              </a:rPr>
              <a:t>and National Competitions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Success and Moving 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Funding as Available for States and Worlds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Fund-raising by teams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Talk to your administrator about appropriate depositing of raised funds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Explain potential costs to parents in advance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tmpEE0B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14.290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6858000" cy="838200"/>
          </a:xfrm>
        </p:spPr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066800"/>
            <a:ext cx="7239000" cy="5181600"/>
          </a:xfrm>
        </p:spPr>
        <p:txBody>
          <a:bodyPr/>
          <a:lstStyle/>
          <a:p>
            <a:pPr lvl="0"/>
            <a:r>
              <a:rPr lang="en-US" sz="2200" dirty="0"/>
              <a:t>Make sure props will fit through classroom doors and that students are able to move them independently</a:t>
            </a:r>
          </a:p>
          <a:p>
            <a:pPr lvl="0"/>
            <a:r>
              <a:rPr lang="en-US" sz="2200" dirty="0" smtClean="0"/>
              <a:t>Remind </a:t>
            </a:r>
            <a:r>
              <a:rPr lang="en-US" sz="2200" dirty="0"/>
              <a:t>your team to practice in any direction. They may enter a stage from the opposite direction they are used to entering.  Students need to be flexible with this.</a:t>
            </a:r>
          </a:p>
          <a:p>
            <a:pPr lvl="0"/>
            <a:r>
              <a:rPr lang="en-US" sz="2200" dirty="0" smtClean="0"/>
              <a:t>Parking </a:t>
            </a:r>
            <a:r>
              <a:rPr lang="en-US" sz="2200" dirty="0"/>
              <a:t>is always a concern. Give yourself time to walk.  </a:t>
            </a:r>
          </a:p>
          <a:p>
            <a:pPr lvl="0"/>
            <a:r>
              <a:rPr lang="en-US" sz="2200" dirty="0" smtClean="0"/>
              <a:t>7 </a:t>
            </a:r>
            <a:r>
              <a:rPr lang="en-US" sz="2200" dirty="0"/>
              <a:t>Brains and 14 hands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/>
              <a:t>not parent/teacher doing work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2" name="tmp28CB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21.92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r>
              <a:rPr lang="en-US" dirty="0" smtClean="0"/>
              <a:t>Practice Opportunities within the county</a:t>
            </a:r>
          </a:p>
          <a:p>
            <a:pPr lvl="1"/>
            <a:r>
              <a:rPr lang="en-US" dirty="0" smtClean="0"/>
              <a:t>Would you like us to organize days for teams to come together?</a:t>
            </a:r>
          </a:p>
          <a:p>
            <a:r>
              <a:rPr lang="en-US" dirty="0" smtClean="0"/>
              <a:t>When should or could we get together again?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25602" name="Picture 2" descr="http://espei.com/wp-content/uploads/2013/05/equipmentprotection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657600"/>
            <a:ext cx="2438400" cy="2438400"/>
          </a:xfrm>
          <a:prstGeom prst="rect">
            <a:avLst/>
          </a:prstGeom>
          <a:noFill/>
        </p:spPr>
      </p:pic>
      <p:pic>
        <p:nvPicPr>
          <p:cNvPr id="2" name="tmpD5FB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8.049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0"/>
            <a:ext cx="3048000" cy="2286000"/>
          </a:xfrm>
          <a:prstGeom prst="rect">
            <a:avLst/>
          </a:prstGeom>
        </p:spPr>
      </p:pic>
    </p:spTree>
    <p:custDataLst>
      <p:custData r:id="rId1"/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BFDAA16-8246-4C33-8406-64D37C074308}"/>
  <p:tag name="ATHENA.CUSTOMXMLCONTENT" val="&lt;?xml version=&quot;1.0&quot;?&gt;&lt;athena xmlns=&quot;http://schemas.microsoft.com/edu/athena&quot; version=&quot;0.1.3885.0&quot;&gt;&lt;timings duration=&quot;56606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2FFE59D-2E29-40BF-A059-3EBEF2DDD54A}"/>
  <p:tag name="ATHENA.CUSTOMXMLCONTENT" val="&lt;?xml version=&quot;1.0&quot;?&gt;&lt;athena xmlns=&quot;http://schemas.microsoft.com/edu/athena&quot; version=&quot;0.1.3885.0&quot;&gt;&lt;media streamable=&quot;true&quot; recordStart=&quot;0&quot; recordEnd=&quot;139915&quot; recordLength=&quot;139915&quot; start=&quot;0&quot; end=&quot;13991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134C85E-6AAA-4B79-A217-32FAEF297E89}"/>
  <p:tag name="ATHENA.CUSTOMXMLCONTENT" val="&lt;?xml version=&quot;1.0&quot;?&gt;&lt;athena xmlns=&quot;http://schemas.microsoft.com/edu/athena&quot; version=&quot;0.1.3885.0&quot;&gt;&lt;timings duration=&quot;109359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ECDD10A-E130-466E-8621-A5440E575E7C}"/>
  <p:tag name="ATHENA.CUSTOMXMLCONTENT" val="&lt;?xml version=&quot;1.0&quot;?&gt;&lt;athena xmlns=&quot;http://schemas.microsoft.com/edu/athena&quot; version=&quot;0.1.3885.0&quot;&gt;&lt;media streamable=&quot;true&quot; recordStart=&quot;0&quot; recordEnd=&quot;109359&quot; recordLength=&quot;109359&quot; start=&quot;0&quot; end=&quot;109359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47E8325-FBD7-4041-AF83-C30C5A7A784F}"/>
  <p:tag name="ATHENA.CUSTOMXMLCONTENT" val="&lt;?xml version=&quot;1.0&quot;?&gt;&lt;athena xmlns=&quot;http://schemas.microsoft.com/edu/athena&quot; version=&quot;0.1.3885.0&quot;&gt;&lt;timings duration=&quot;72358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C0D0AE0-EFEB-47E9-872E-459A29EFA77C}"/>
  <p:tag name="ATHENA.CUSTOMXMLCONTENT" val="&lt;?xml version=&quot;1.0&quot;?&gt;&lt;athena xmlns=&quot;http://schemas.microsoft.com/edu/athena&quot; version=&quot;0.1.3885.0&quot;&gt;&lt;media streamable=&quot;true&quot; recordStart=&quot;0&quot; recordEnd=&quot;72358&quot; recordLength=&quot;72372&quot; start=&quot;0&quot; end=&quot;72358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1D41E91-60BE-4D9C-80A7-D72153C9AE5D}"/>
  <p:tag name="ATHENA.CUSTOMXMLCONTENT" val="&lt;?xml version=&quot;1.0&quot;?&gt;&lt;athena xmlns=&quot;http://schemas.microsoft.com/edu/athena&quot; version=&quot;0.1.3885.0&quot;&gt;&lt;timings duration=&quot;104392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5228E4F-99DB-46CC-9E73-77C7FDAA9066}"/>
  <p:tag name="ATHENA.CUSTOMXMLCONTENT" val="&lt;?xml version=&quot;1.0&quot;?&gt;&lt;athena xmlns=&quot;http://schemas.microsoft.com/edu/athena&quot; version=&quot;0.1.3885.0&quot;&gt;&lt;media streamable=&quot;true&quot; recordStart=&quot;0&quot; recordEnd=&quot;104392&quot; recordLength=&quot;104413&quot; start=&quot;0&quot; end=&quot;104392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C778346E-4092-4BBF-9D13-3278E0937124}"/>
  <p:tag name="ATHENA.CUSTOMXMLCONTENT" val="&lt;?xml version=&quot;1.0&quot;?&gt;&lt;athena xmlns=&quot;http://schemas.microsoft.com/edu/athena&quot; version=&quot;0.1.3885.0&quot;&gt;&lt;timings duration=&quot;86040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62D5BFD-54CF-4C6D-BF81-3B8D7E8AC809}"/>
  <p:tag name="ATHENA.CUSTOMXMLCONTENT" val="&lt;?xml version=&quot;1.0&quot;?&gt;&lt;athena xmlns=&quot;http://schemas.microsoft.com/edu/athena&quot; version=&quot;0.1.3885.0&quot;&gt;&lt;media streamable=&quot;true&quot; recordStart=&quot;0&quot; recordEnd=&quot;86040&quot; recordLength=&quot;86048&quot; start=&quot;0&quot; end=&quot;86040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075E2FE-650B-4D79-8D24-074482817FD9}"/>
  <p:tag name="ATHENA.CUSTOMXMLCONTENT" val="&lt;?xml version=&quot;1.0&quot;?&gt;&lt;athena xmlns=&quot;http://schemas.microsoft.com/edu/athena&quot; version=&quot;0.1.3885.0&quot;&gt;&lt;media streamable=&quot;true&quot; recordStart=&quot;0&quot; recordEnd=&quot;56606&quot; recordLength=&quot;56606&quot; start=&quot;0&quot; end=&quot;56606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E188E31-8A40-4EC8-8359-7E95E76363B7}"/>
  <p:tag name="ATHENA.CUSTOMXMLCONTENT" val="&lt;?xml version=&quot;1.0&quot;?&gt;&lt;athena xmlns=&quot;http://schemas.microsoft.com/edu/athena&quot; version=&quot;0.1.3885.0&quot;&gt;&lt;timings duration=&quot;94151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73F90F3-83A2-4FC6-A51D-CE48F9A33D49}"/>
  <p:tag name="ATHENA.CUSTOMXMLCONTENT" val="&lt;?xml version=&quot;1.0&quot;?&gt;&lt;athena xmlns=&quot;http://schemas.microsoft.com/edu/athena&quot; version=&quot;0.1.3885.0&quot;&gt;&lt;media streamable=&quot;true&quot; recordStart=&quot;0&quot; recordEnd=&quot;94151&quot; recordLength=&quot;94151&quot; start=&quot;0&quot; end=&quot;94151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2462EBA-F454-4D15-9192-5E0A22CF3CB5}"/>
  <p:tag name="ATHENA.CUSTOMXMLCONTENT" val="&lt;?xml version=&quot;1.0&quot;?&gt;&lt;athena xmlns=&quot;http://schemas.microsoft.com/edu/athena&quot; version=&quot;0.1.3885.0&quot;&gt;&lt;timings duration=&quot;135805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990886F-9312-4B04-AAB8-D0933F5A857D}"/>
  <p:tag name="ATHENA.CUSTOMXMLCONTENT" val="&lt;?xml version=&quot;1.0&quot;?&gt;&lt;athena xmlns=&quot;http://schemas.microsoft.com/edu/athena&quot; version=&quot;0.1.3885.0&quot;&gt;&lt;media streamable=&quot;true&quot; recordStart=&quot;0&quot; recordEnd=&quot;135805&quot; recordLength=&quot;135805&quot; start=&quot;0&quot; end=&quot;135805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4AD69F5-0761-4E59-93B7-20F31A14C256}"/>
  <p:tag name="ATHENA.CUSTOMXMLCONTENT" val="&lt;?xml version=&quot;1.0&quot;?&gt;&lt;athena xmlns=&quot;http://schemas.microsoft.com/edu/athena&quot; version=&quot;0.1.3885.0&quot;&gt;&lt;timings duration=&quot;96328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C38DE8E-024A-4A49-962A-A9DBE9CDCEC3}"/>
  <p:tag name="ATHENA.CUSTOMXMLCONTENT" val="&lt;?xml version=&quot;1.0&quot;?&gt;&lt;athena xmlns=&quot;http://schemas.microsoft.com/edu/athena&quot; version=&quot;0.1.3885.0&quot;&gt;&lt;media streamable=&quot;true&quot; recordStart=&quot;0&quot; recordEnd=&quot;96328&quot; recordLength=&quot;96357&quot; start=&quot;0&quot; end=&quot;96328&quot; audioFormat=&quot;{00001610-0000-0010-8000-00AA00389B71}&quot; audioRate=&quot;44100&quot; muted=&quot;false&quot; volume=&quot;0.8&quot; fadeIn=&quot;0&quot; fadeOut=&quot;0&quot; videoFormat=&quot;{34363248-0000-0010-8000-00AA00389B71}&quot; videoRate=&quot;15&quot; videoWidth=&quot;320&quot; videoHeight=&quot;240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6318A6-DC6F-4447-BFE5-2C6FD075995F}"/>
  <p:tag name="ATHENA.CUSTOMXMLCONTENT" val="&lt;?xml version=&quot;1.0&quot;?&gt;&lt;athena xmlns=&quot;http://schemas.microsoft.com/edu/athena&quot; version=&quot;0.1.3885.0&quot;&gt;&lt;timings duration=&quot;139915&quot;/&gt;&lt;/athena&gt;"/>
</p:tagLst>
</file>

<file path=ppt/theme/theme1.xml><?xml version="1.0" encoding="utf-8"?>
<a:theme xmlns:a="http://schemas.openxmlformats.org/drawingml/2006/main" name="AF_AddingColor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10.xml><?xml version="1.0" encoding="utf-8"?>
<athena xmlns="http://schemas.microsoft.com/edu/athena" version="0.1.3885.0">
  <media streamable="true" recordStart="0" recordEnd="139915" recordLength="139915" start="0" end="139915" audioFormat="{00001610-0000-0010-8000-00AA00389B71}" audioRate="44100" muted="false" volume="0.8" fadeIn="0" fadeOut="0" videoFormat="{34363248-0000-0010-8000-00AA00389B71}" videoRate="15" videoWidth="320" videoHeight="240"/>
</athena>
</file>

<file path=customXml/item11.xml><?xml version="1.0" encoding="utf-8"?>
<athena xmlns="http://schemas.microsoft.com/edu/athena" version="0.1.3885.0">
  <timings duration="139915"/>
</athena>
</file>

<file path=customXml/item12.xml><?xml version="1.0" encoding="utf-8"?>
<athena xmlns="http://schemas.microsoft.com/edu/athena" version="0.1.3885.0">
  <media streamable="true" recordStart="0" recordEnd="109359" recordLength="109359" start="0" end="109359" audioFormat="{00001610-0000-0010-8000-00AA00389B71}" audioRate="44100" muted="false" volume="0.8" fadeIn="0" fadeOut="0" videoFormat="{34363248-0000-0010-8000-00AA00389B71}" videoRate="15" videoWidth="320" videoHeight="240"/>
</athena>
</file>

<file path=customXml/item13.xml><?xml version="1.0" encoding="utf-8"?>
<athena xmlns="http://schemas.microsoft.com/edu/athena" version="0.1.3885.0">
  <timings duration="109359"/>
</athena>
</file>

<file path=customXml/item14.xml><?xml version="1.0" encoding="utf-8"?>
<athena xmlns="http://schemas.microsoft.com/edu/athena" version="0.1.3885.0">
  <media streamable="true" recordStart="0" recordEnd="72358" recordLength="72372" start="0" end="72358" audioFormat="{00001610-0000-0010-8000-00AA00389B71}" audioRate="44100" muted="false" volume="0.8" fadeIn="0" fadeOut="0" videoFormat="{34363248-0000-0010-8000-00AA00389B71}" videoRate="15" videoWidth="320" videoHeight="240"/>
</athena>
</file>

<file path=customXml/item15.xml><?xml version="1.0" encoding="utf-8"?>
<athena xmlns="http://schemas.microsoft.com/edu/athena" version="0.1.3885.0">
  <timings duration="72358"/>
</athena>
</file>

<file path=customXml/item16.xml><?xml version="1.0" encoding="utf-8"?>
<athena xmlns="http://schemas.microsoft.com/edu/athena" version="0.1.3885.0">
  <media streamable="true" recordStart="0" recordEnd="104392" recordLength="104413" start="0" end="104392" audioFormat="{00001610-0000-0010-8000-00AA00389B71}" audioRate="44100" muted="false" volume="0.8" fadeIn="0" fadeOut="0" videoFormat="{34363248-0000-0010-8000-00AA00389B71}" videoRate="15" videoWidth="320" videoHeight="240"/>
</athena>
</file>

<file path=customXml/item17.xml><?xml version="1.0" encoding="utf-8"?>
<athena xmlns="http://schemas.microsoft.com/edu/athena" version="0.1.3885.0">
  <timings duration="104392"/>
</athena>
</file>

<file path=customXml/item18.xml><?xml version="1.0" encoding="utf-8"?>
<athena xmlns="http://schemas.microsoft.com/edu/athena" version="0.1.3885.0">
  <media streamable="true" recordStart="0" recordEnd="86040" recordLength="86048" start="0" end="86040" audioFormat="{00001610-0000-0010-8000-00AA00389B71}" audioRate="44100" muted="false" volume="0.8" fadeIn="0" fadeOut="0" videoFormat="{34363248-0000-0010-8000-00AA00389B71}" videoRate="15" videoWidth="320" videoHeight="240"/>
</athena>
</file>

<file path=customXml/item19.xml><?xml version="1.0" encoding="utf-8"?>
<athena xmlns="http://schemas.microsoft.com/edu/athena" version="0.1.3885.0">
  <timings duration="86040"/>
</athena>
</file>

<file path=customXml/item2.xml><?xml version="1.0" encoding="utf-8"?>
<athena xmlns="http://schemas.microsoft.com/edu/athena" version="0.1.3885.0">
  <media streamable="true" recordStart="0" recordEnd="56606" recordLength="56606" start="0" end="56606" audioFormat="{00001610-0000-0010-8000-00AA00389B71}" audioRate="44100" muted="false" volume="0.8" fadeIn="0" fadeOut="0" videoFormat="{34363248-0000-0010-8000-00AA00389B71}" videoRate="15" videoWidth="320" videoHeight="240"/>
</athena>
</file>

<file path=customXml/item3.xml><?xml version="1.0" encoding="utf-8"?>
<athena xmlns="http://schemas.microsoft.com/edu/athena" version="0.1.3885.0">
  <timings duration="56606"/>
</athena>
</file>

<file path=customXml/item4.xml><?xml version="1.0" encoding="utf-8"?>
<athena xmlns="http://schemas.microsoft.com/edu/athena" version="0.1.3885.0">
  <media streamable="true" recordStart="0" recordEnd="94151" recordLength="94151" start="0" end="94151" audioFormat="{00001610-0000-0010-8000-00AA00389B71}" audioRate="44100" muted="false" volume="0.8" fadeIn="0" fadeOut="0" videoFormat="{34363248-0000-0010-8000-00AA00389B71}" videoRate="15" videoWidth="320" videoHeight="240"/>
</athena>
</file>

<file path=customXml/item5.xml><?xml version="1.0" encoding="utf-8"?>
<athena xmlns="http://schemas.microsoft.com/edu/athena" version="0.1.3885.0">
  <timings duration="94151"/>
</athena>
</file>

<file path=customXml/item6.xml><?xml version="1.0" encoding="utf-8"?>
<athena xmlns="http://schemas.microsoft.com/edu/athena" version="0.1.3885.0">
  <media streamable="true" recordStart="0" recordEnd="135805" recordLength="135805" start="0" end="135805" audioFormat="{00001610-0000-0010-8000-00AA00389B71}" audioRate="44100" muted="false" volume="0.8" fadeIn="0" fadeOut="0" videoFormat="{34363248-0000-0010-8000-00AA00389B71}" videoRate="15" videoWidth="320" videoHeight="240"/>
</athena>
</file>

<file path=customXml/item7.xml><?xml version="1.0" encoding="utf-8"?>
<athena xmlns="http://schemas.microsoft.com/edu/athena" version="0.1.3885.0">
  <timings duration="135805"/>
</athena>
</file>

<file path=customXml/item8.xml><?xml version="1.0" encoding="utf-8"?>
<athena xmlns="http://schemas.microsoft.com/edu/athena" version="0.1.3885.0">
  <media streamable="true" recordStart="0" recordEnd="96328" recordLength="96357" start="0" end="96328" audioFormat="{00001610-0000-0010-8000-00AA00389B71}" audioRate="44100" muted="false" volume="0.8" fadeIn="0" fadeOut="0" videoFormat="{34363248-0000-0010-8000-00AA00389B71}" videoRate="15" videoWidth="320" videoHeight="240"/>
</athena>
</file>

<file path=customXml/item9.xml><?xml version="1.0" encoding="utf-8"?>
<athena xmlns="http://schemas.microsoft.com/edu/athena" version="0.1.3885.0">
  <timings duration="96328"/>
</athena>
</file>

<file path=customXml/itemProps1.xml><?xml version="1.0" encoding="utf-8"?>
<ds:datastoreItem xmlns:ds="http://schemas.openxmlformats.org/officeDocument/2006/customXml" ds:itemID="{F077FEBC-4FC6-4B3F-8008-D4176D65E10B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C2FFE59D-2E29-40BF-A059-3EBEF2DDD54A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B46318A6-DC6F-4447-BFE5-2C6FD075995F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7ECDD10A-E130-466E-8621-A5440E575E7C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6134C85E-6AAA-4B79-A217-32FAEF297E89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6C0D0AE0-EFEB-47E9-872E-459A29EFA77C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047E8325-FBD7-4041-AF83-C30C5A7A784F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75228E4F-99DB-46CC-9E73-77C7FDAA9066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31D41E91-60BE-4D9C-80A7-D72153C9AE5D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B62D5BFD-54CF-4C6D-BF81-3B8D7E8AC809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C778346E-4092-4BBF-9D13-3278E0937124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9075E2FE-650B-4D79-8D24-074482817FD9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2BFDAA16-8246-4C33-8406-64D37C074308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973F90F3-83A2-4FC6-A51D-CE48F9A33D49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6E188E31-8A40-4EC8-8359-7E95E76363B7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7990886F-9312-4B04-AAB8-D0933F5A857D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72462EBA-F454-4D15-9192-5E0A22CF3CB5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EC38DE8E-024A-4A49-962A-A9DBE9CDCEC3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94AD69F5-0761-4E59-93B7-20F31A14C256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AF_AddingColor</Template>
  <TotalTime>479</TotalTime>
  <Words>555</Words>
  <Application>Microsoft Office PowerPoint</Application>
  <PresentationFormat>On-screen Show (4:3)</PresentationFormat>
  <Paragraphs>82</Paragraphs>
  <Slides>10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AF_AddingColor</vt:lpstr>
      <vt:lpstr>Odyssey of the Mind Coaches Overview Michael Elder Michelle Chadwick </vt:lpstr>
      <vt:lpstr>Key Dates</vt:lpstr>
      <vt:lpstr>Coach To-Dos</vt:lpstr>
      <vt:lpstr>Resources</vt:lpstr>
      <vt:lpstr>Budget Planning</vt:lpstr>
      <vt:lpstr>Budget Planning Continued</vt:lpstr>
      <vt:lpstr>Budget Planning Continued</vt:lpstr>
      <vt:lpstr>Notes</vt:lpstr>
      <vt:lpstr>Next Steps</vt:lpstr>
      <vt:lpstr>PowerPoint Presentation</vt:lpstr>
    </vt:vector>
  </TitlesOfParts>
  <Company>Onslow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Odyssey of the Mind Coaches Overview Ken Reddic Tim Cornell Michael Elder Michelle Chadwick</dc:title>
  <dc:creator>Michael Elder</dc:creator>
  <cp:keywords/>
  <cp:lastModifiedBy>Michael Elder</cp:lastModifiedBy>
  <cp:revision>48</cp:revision>
  <dcterms:created xsi:type="dcterms:W3CDTF">2013-09-18T19:14:15Z</dcterms:created>
  <dcterms:modified xsi:type="dcterms:W3CDTF">2015-08-26T00:51:47Z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TC103367839990</vt:lpwstr>
  </property>
</Properties>
</file>