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Elder" userId="8b29493b-300d-439f-ae80-3ef55d6216a6" providerId="ADAL" clId="{81D6756E-0639-402A-A904-D38DE32E2A36}"/>
    <pc:docChg chg="custSel modSld">
      <pc:chgData name="Michael Elder" userId="8b29493b-300d-439f-ae80-3ef55d6216a6" providerId="ADAL" clId="{81D6756E-0639-402A-A904-D38DE32E2A36}" dt="2017-09-11T23:49:03.851" v="863" actId="13926"/>
      <pc:docMkLst>
        <pc:docMk/>
      </pc:docMkLst>
      <pc:sldChg chg="modSp">
        <pc:chgData name="Michael Elder" userId="8b29493b-300d-439f-ae80-3ef55d6216a6" providerId="ADAL" clId="{81D6756E-0639-402A-A904-D38DE32E2A36}" dt="2017-09-11T23:49:03.851" v="863" actId="13926"/>
        <pc:sldMkLst>
          <pc:docMk/>
          <pc:sldMk cId="0" sldId="256"/>
        </pc:sldMkLst>
        <pc:spChg chg="mod">
          <ac:chgData name="Michael Elder" userId="8b29493b-300d-439f-ae80-3ef55d6216a6" providerId="ADAL" clId="{81D6756E-0639-402A-A904-D38DE32E2A36}" dt="2017-09-11T21:06:32.031" v="620" actId="1035"/>
          <ac:spMkLst>
            <pc:docMk/>
            <pc:sldMk cId="0" sldId="256"/>
            <ac:spMk id="7" creationId="{00000000-0000-0000-0000-000000000000}"/>
          </ac:spMkLst>
        </pc:spChg>
        <pc:spChg chg="mod">
          <ac:chgData name="Michael Elder" userId="8b29493b-300d-439f-ae80-3ef55d6216a6" providerId="ADAL" clId="{81D6756E-0639-402A-A904-D38DE32E2A36}" dt="2017-09-11T21:06:39.338" v="634" actId="1038"/>
          <ac:spMkLst>
            <pc:docMk/>
            <pc:sldMk cId="0" sldId="256"/>
            <ac:spMk id="8" creationId="{00000000-0000-0000-0000-000000000000}"/>
          </ac:spMkLst>
        </pc:spChg>
        <pc:spChg chg="mod ord">
          <ac:chgData name="Michael Elder" userId="8b29493b-300d-439f-ae80-3ef55d6216a6" providerId="ADAL" clId="{81D6756E-0639-402A-A904-D38DE32E2A36}" dt="2017-09-11T21:07:25.498" v="648" actId="166"/>
          <ac:spMkLst>
            <pc:docMk/>
            <pc:sldMk cId="0" sldId="256"/>
            <ac:spMk id="9" creationId="{00000000-0000-0000-0000-000000000000}"/>
          </ac:spMkLst>
        </pc:spChg>
        <pc:spChg chg="mod">
          <ac:chgData name="Michael Elder" userId="8b29493b-300d-439f-ae80-3ef55d6216a6" providerId="ADAL" clId="{81D6756E-0639-402A-A904-D38DE32E2A36}" dt="2017-09-11T16:23:17.059" v="308" actId="1076"/>
          <ac:spMkLst>
            <pc:docMk/>
            <pc:sldMk cId="0" sldId="256"/>
            <ac:spMk id="10" creationId="{00000000-0000-0000-0000-000000000000}"/>
          </ac:spMkLst>
        </pc:spChg>
        <pc:spChg chg="mod">
          <ac:chgData name="Michael Elder" userId="8b29493b-300d-439f-ae80-3ef55d6216a6" providerId="ADAL" clId="{81D6756E-0639-402A-A904-D38DE32E2A36}" dt="2017-09-11T21:07:01.379" v="641" actId="1037"/>
          <ac:spMkLst>
            <pc:docMk/>
            <pc:sldMk cId="0" sldId="256"/>
            <ac:spMk id="11" creationId="{00000000-0000-0000-0000-000000000000}"/>
          </ac:spMkLst>
        </pc:spChg>
        <pc:spChg chg="mod">
          <ac:chgData name="Michael Elder" userId="8b29493b-300d-439f-ae80-3ef55d6216a6" providerId="ADAL" clId="{81D6756E-0639-402A-A904-D38DE32E2A36}" dt="2017-09-11T21:06:32.031" v="620" actId="1035"/>
          <ac:spMkLst>
            <pc:docMk/>
            <pc:sldMk cId="0" sldId="256"/>
            <ac:spMk id="12" creationId="{00000000-0000-0000-0000-000000000000}"/>
          </ac:spMkLst>
        </pc:spChg>
        <pc:spChg chg="mod">
          <ac:chgData name="Michael Elder" userId="8b29493b-300d-439f-ae80-3ef55d6216a6" providerId="ADAL" clId="{81D6756E-0639-402A-A904-D38DE32E2A36}" dt="2017-09-11T23:49:03.851" v="863" actId="13926"/>
          <ac:spMkLst>
            <pc:docMk/>
            <pc:sldMk cId="0" sldId="256"/>
            <ac:spMk id="15" creationId="{00000000-0000-0000-0000-000000000000}"/>
          </ac:spMkLst>
        </pc:spChg>
        <pc:spChg chg="mod">
          <ac:chgData name="Michael Elder" userId="8b29493b-300d-439f-ae80-3ef55d6216a6" providerId="ADAL" clId="{81D6756E-0639-402A-A904-D38DE32E2A36}" dt="2017-09-11T20:57:43.006" v="529" actId="20577"/>
          <ac:spMkLst>
            <pc:docMk/>
            <pc:sldMk cId="0" sldId="256"/>
            <ac:spMk id="16" creationId="{00000000-0000-0000-0000-000000000000}"/>
          </ac:spMkLst>
        </pc:spChg>
        <pc:spChg chg="mod">
          <ac:chgData name="Michael Elder" userId="8b29493b-300d-439f-ae80-3ef55d6216a6" providerId="ADAL" clId="{81D6756E-0639-402A-A904-D38DE32E2A36}" dt="2017-09-11T16:21:42.665" v="162" actId="20577"/>
          <ac:spMkLst>
            <pc:docMk/>
            <pc:sldMk cId="0" sldId="256"/>
            <ac:spMk id="17" creationId="{00000000-0000-0000-0000-000000000000}"/>
          </ac:spMkLst>
        </pc:spChg>
        <pc:spChg chg="mod">
          <ac:chgData name="Michael Elder" userId="8b29493b-300d-439f-ae80-3ef55d6216a6" providerId="ADAL" clId="{81D6756E-0639-402A-A904-D38DE32E2A36}" dt="2017-09-11T16:22:01.365" v="215" actId="20577"/>
          <ac:spMkLst>
            <pc:docMk/>
            <pc:sldMk cId="0" sldId="256"/>
            <ac:spMk id="18" creationId="{00000000-0000-0000-0000-000000000000}"/>
          </ac:spMkLst>
        </pc:spChg>
      </pc:sldChg>
      <pc:sldChg chg="addSp delSp modSp">
        <pc:chgData name="Michael Elder" userId="8b29493b-300d-439f-ae80-3ef55d6216a6" providerId="ADAL" clId="{81D6756E-0639-402A-A904-D38DE32E2A36}" dt="2017-09-11T23:48:54.107" v="862" actId="13926"/>
        <pc:sldMkLst>
          <pc:docMk/>
          <pc:sldMk cId="574322849" sldId="258"/>
        </pc:sldMkLst>
        <pc:spChg chg="add mod">
          <ac:chgData name="Michael Elder" userId="8b29493b-300d-439f-ae80-3ef55d6216a6" providerId="ADAL" clId="{81D6756E-0639-402A-A904-D38DE32E2A36}" dt="2017-09-11T16:25:45.527" v="442" actId="1076"/>
          <ac:spMkLst>
            <pc:docMk/>
            <pc:sldMk cId="574322849" sldId="258"/>
            <ac:spMk id="12" creationId="{80D0BECC-8EB8-4E0D-9274-9F3438310381}"/>
          </ac:spMkLst>
        </pc:spChg>
        <pc:spChg chg="mod">
          <ac:chgData name="Michael Elder" userId="8b29493b-300d-439f-ae80-3ef55d6216a6" providerId="ADAL" clId="{81D6756E-0639-402A-A904-D38DE32E2A36}" dt="2017-09-11T23:48:54.107" v="862" actId="13926"/>
          <ac:spMkLst>
            <pc:docMk/>
            <pc:sldMk cId="574322849" sldId="258"/>
            <ac:spMk id="15" creationId="{00000000-0000-0000-0000-000000000000}"/>
          </ac:spMkLst>
        </pc:spChg>
        <pc:spChg chg="add mod">
          <ac:chgData name="Michael Elder" userId="8b29493b-300d-439f-ae80-3ef55d6216a6" providerId="ADAL" clId="{81D6756E-0639-402A-A904-D38DE32E2A36}" dt="2017-09-11T16:26:01.236" v="446" actId="14100"/>
          <ac:spMkLst>
            <pc:docMk/>
            <pc:sldMk cId="574322849" sldId="258"/>
            <ac:spMk id="16" creationId="{6121928D-4BBE-4B25-B73D-480C498F89CB}"/>
          </ac:spMkLst>
        </pc:spChg>
        <pc:spChg chg="del">
          <ac:chgData name="Michael Elder" userId="8b29493b-300d-439f-ae80-3ef55d6216a6" providerId="ADAL" clId="{81D6756E-0639-402A-A904-D38DE32E2A36}" dt="2017-09-11T16:25:41.316" v="440" actId="478"/>
          <ac:spMkLst>
            <pc:docMk/>
            <pc:sldMk cId="574322849" sldId="258"/>
            <ac:spMk id="17" creationId="{00000000-0000-0000-0000-000000000000}"/>
          </ac:spMkLst>
        </pc:spChg>
        <pc:spChg chg="del">
          <ac:chgData name="Michael Elder" userId="8b29493b-300d-439f-ae80-3ef55d6216a6" providerId="ADAL" clId="{81D6756E-0639-402A-A904-D38DE32E2A36}" dt="2017-09-11T16:25:53.609" v="443" actId="478"/>
          <ac:spMkLst>
            <pc:docMk/>
            <pc:sldMk cId="574322849" sldId="258"/>
            <ac:spMk id="18" creationId="{00000000-0000-0000-0000-000000000000}"/>
          </ac:spMkLst>
        </pc:spChg>
        <pc:spChg chg="del">
          <ac:chgData name="Michael Elder" userId="8b29493b-300d-439f-ae80-3ef55d6216a6" providerId="ADAL" clId="{81D6756E-0639-402A-A904-D38DE32E2A36}" dt="2017-09-11T16:26:11.414" v="447" actId="478"/>
          <ac:spMkLst>
            <pc:docMk/>
            <pc:sldMk cId="574322849" sldId="258"/>
            <ac:spMk id="19" creationId="{00000000-0000-0000-0000-000000000000}"/>
          </ac:spMkLst>
        </pc:spChg>
        <pc:spChg chg="mod">
          <ac:chgData name="Michael Elder" userId="8b29493b-300d-439f-ae80-3ef55d6216a6" providerId="ADAL" clId="{81D6756E-0639-402A-A904-D38DE32E2A36}" dt="2017-09-11T23:48:48.118" v="861" actId="1036"/>
          <ac:spMkLst>
            <pc:docMk/>
            <pc:sldMk cId="574322849" sldId="258"/>
            <ac:spMk id="20" creationId="{00000000-0000-0000-0000-000000000000}"/>
          </ac:spMkLst>
        </pc:spChg>
        <pc:spChg chg="mod">
          <ac:chgData name="Michael Elder" userId="8b29493b-300d-439f-ae80-3ef55d6216a6" providerId="ADAL" clId="{81D6756E-0639-402A-A904-D38DE32E2A36}" dt="2017-09-11T23:48:48.118" v="861" actId="1036"/>
          <ac:spMkLst>
            <pc:docMk/>
            <pc:sldMk cId="574322849" sldId="258"/>
            <ac:spMk id="21" creationId="{00000000-0000-0000-0000-000000000000}"/>
          </ac:spMkLst>
        </pc:spChg>
        <pc:spChg chg="add mod">
          <ac:chgData name="Michael Elder" userId="8b29493b-300d-439f-ae80-3ef55d6216a6" providerId="ADAL" clId="{81D6756E-0639-402A-A904-D38DE32E2A36}" dt="2017-09-11T23:48:48.118" v="861" actId="1036"/>
          <ac:spMkLst>
            <pc:docMk/>
            <pc:sldMk cId="574322849" sldId="258"/>
            <ac:spMk id="22" creationId="{C8DD59C5-2E5C-451C-AB9B-366BB23340A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2B6E57-3A1F-4E8F-830F-B58416E17442}"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FF4-6D6C-487C-9D6E-E56288AC25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2B6E57-3A1F-4E8F-830F-B58416E17442}"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FF4-6D6C-487C-9D6E-E56288AC25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2B6E57-3A1F-4E8F-830F-B58416E17442}"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FF4-6D6C-487C-9D6E-E56288AC25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2B6E57-3A1F-4E8F-830F-B58416E17442}"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FF4-6D6C-487C-9D6E-E56288AC25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2B6E57-3A1F-4E8F-830F-B58416E17442}"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FF4-6D6C-487C-9D6E-E56288AC25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2B6E57-3A1F-4E8F-830F-B58416E17442}"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07FF4-6D6C-487C-9D6E-E56288AC25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2B6E57-3A1F-4E8F-830F-B58416E17442}" type="datetimeFigureOut">
              <a:rPr lang="en-US" smtClean="0"/>
              <a:pPr/>
              <a:t>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707FF4-6D6C-487C-9D6E-E56288AC25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2B6E57-3A1F-4E8F-830F-B58416E17442}" type="datetimeFigureOut">
              <a:rPr lang="en-US" smtClean="0"/>
              <a:pPr/>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707FF4-6D6C-487C-9D6E-E56288AC25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B6E57-3A1F-4E8F-830F-B58416E17442}" type="datetimeFigureOut">
              <a:rPr lang="en-US" smtClean="0"/>
              <a:pPr/>
              <a:t>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707FF4-6D6C-487C-9D6E-E56288AC25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2B6E57-3A1F-4E8F-830F-B58416E17442}"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07FF4-6D6C-487C-9D6E-E56288AC25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2B6E57-3A1F-4E8F-830F-B58416E17442}"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07FF4-6D6C-487C-9D6E-E56288AC25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B6E57-3A1F-4E8F-830F-B58416E17442}" type="datetimeFigureOut">
              <a:rPr lang="en-US" smtClean="0"/>
              <a:pPr/>
              <a:t>9/11/2017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07FF4-6D6C-487C-9D6E-E56288AC25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OM2017coaches1" TargetMode="External"/><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hyperlink" Target="http://ncom-coastal.org/" TargetMode="External"/><Relationship Id="rId4" Type="http://schemas.openxmlformats.org/officeDocument/2006/relationships/hyperlink" Target="http://bit.ly/OMTeam1718"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nslowaig.weebly.com/odyssey-of-the-mind.html" TargetMode="External"/><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hyperlink" Target="http://ncom-coastal.org/" TargetMode="External"/><Relationship Id="rId4" Type="http://schemas.openxmlformats.org/officeDocument/2006/relationships/hyperlink" Target="http://bit.ly/OMTeam171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odysseyofthemind.com/images/logo.gif"/>
          <p:cNvPicPr>
            <a:picLocks noChangeAspect="1" noChangeArrowheads="1"/>
          </p:cNvPicPr>
          <p:nvPr/>
        </p:nvPicPr>
        <p:blipFill>
          <a:blip r:embed="rId2" cstate="print"/>
          <a:srcRect/>
          <a:stretch>
            <a:fillRect/>
          </a:stretch>
        </p:blipFill>
        <p:spPr bwMode="auto">
          <a:xfrm>
            <a:off x="0" y="0"/>
            <a:ext cx="6115050" cy="1219200"/>
          </a:xfrm>
          <a:prstGeom prst="rect">
            <a:avLst/>
          </a:prstGeom>
          <a:noFill/>
        </p:spPr>
      </p:pic>
      <p:sp>
        <p:nvSpPr>
          <p:cNvPr id="7" name="Rectangle 6"/>
          <p:cNvSpPr/>
          <p:nvPr/>
        </p:nvSpPr>
        <p:spPr>
          <a:xfrm>
            <a:off x="1524000" y="6056809"/>
            <a:ext cx="3217740"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5. A Stellar Hangout</a:t>
            </a:r>
          </a:p>
        </p:txBody>
      </p:sp>
      <p:sp>
        <p:nvSpPr>
          <p:cNvPr id="8" name="Rectangle 7"/>
          <p:cNvSpPr/>
          <p:nvPr/>
        </p:nvSpPr>
        <p:spPr>
          <a:xfrm>
            <a:off x="1558816" y="6472535"/>
            <a:ext cx="5756384"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Primary Problem: We’re Cooking Now</a:t>
            </a:r>
            <a:endParaRPr lang="en-US" sz="2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0" name="Rectangle 9"/>
          <p:cNvSpPr/>
          <p:nvPr/>
        </p:nvSpPr>
        <p:spPr>
          <a:xfrm>
            <a:off x="3738612" y="1732631"/>
            <a:ext cx="5089343" cy="52322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3. Mockumentary, Seriously?</a:t>
            </a:r>
          </a:p>
        </p:txBody>
      </p:sp>
      <p:sp>
        <p:nvSpPr>
          <p:cNvPr id="11" name="Rectangle 10"/>
          <p:cNvSpPr/>
          <p:nvPr/>
        </p:nvSpPr>
        <p:spPr>
          <a:xfrm>
            <a:off x="1752600" y="1290935"/>
            <a:ext cx="5284645" cy="52322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2: </a:t>
            </a:r>
            <a:r>
              <a:rPr lang="en-US" sz="2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Emoji, Speak for Yourself</a:t>
            </a:r>
            <a:endParaRPr lang="en-US" sz="2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2" name="Rectangle 11"/>
          <p:cNvSpPr/>
          <p:nvPr/>
        </p:nvSpPr>
        <p:spPr>
          <a:xfrm>
            <a:off x="1524000" y="5638800"/>
            <a:ext cx="2513830"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 Animal House</a:t>
            </a:r>
            <a:endParaRPr lang="en-US" sz="2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pSp>
        <p:nvGrpSpPr>
          <p:cNvPr id="14" name="Group 13"/>
          <p:cNvGrpSpPr/>
          <p:nvPr/>
        </p:nvGrpSpPr>
        <p:grpSpPr>
          <a:xfrm>
            <a:off x="6019800" y="-228600"/>
            <a:ext cx="2831688" cy="1456730"/>
            <a:chOff x="3143198" y="2738735"/>
            <a:chExt cx="2831688" cy="1456730"/>
          </a:xfrm>
        </p:grpSpPr>
        <p:sp>
          <p:nvSpPr>
            <p:cNvPr id="5" name="Rectangle 4"/>
            <p:cNvSpPr/>
            <p:nvPr/>
          </p:nvSpPr>
          <p:spPr>
            <a:xfrm>
              <a:off x="3169118" y="2738735"/>
              <a:ext cx="2805768"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Onslow</a:t>
              </a:r>
            </a:p>
          </p:txBody>
        </p:sp>
        <p:sp>
          <p:nvSpPr>
            <p:cNvPr id="13" name="Rectangle 12"/>
            <p:cNvSpPr/>
            <p:nvPr/>
          </p:nvSpPr>
          <p:spPr>
            <a:xfrm>
              <a:off x="3143198" y="3272135"/>
              <a:ext cx="790601"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M</a:t>
              </a:r>
            </a:p>
          </p:txBody>
        </p:sp>
      </p:grpSp>
      <p:sp>
        <p:nvSpPr>
          <p:cNvPr id="15" name="TextBox 14"/>
          <p:cNvSpPr txBox="1"/>
          <p:nvPr/>
        </p:nvSpPr>
        <p:spPr>
          <a:xfrm>
            <a:off x="1524000" y="2209800"/>
            <a:ext cx="7467600"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i="1" dirty="0"/>
              <a:t>Time to Get OM Rolling for 2016-2017!</a:t>
            </a:r>
            <a:endParaRPr lang="en-US" dirty="0"/>
          </a:p>
          <a:p>
            <a:pPr algn="ctr"/>
            <a:r>
              <a:rPr lang="en-US" dirty="0"/>
              <a:t>If you are new, WELCOME!  If you are returning, THANKS!</a:t>
            </a:r>
          </a:p>
          <a:p>
            <a:r>
              <a:rPr lang="en-US" dirty="0"/>
              <a:t>OM is a chance to celebrate creativity, teamwork, and student-leadership.  It takes a special person to coach OM, so we are thankful for each of you.  </a:t>
            </a:r>
          </a:p>
          <a:p>
            <a:r>
              <a:rPr lang="en-US" dirty="0"/>
              <a:t>On Monday, September 18th, we will have an online Skype Meeting.  Join with this link: </a:t>
            </a:r>
            <a:r>
              <a:rPr lang="en-US" dirty="0">
                <a:hlinkClick r:id="rId3"/>
              </a:rPr>
              <a:t>http://bit.ly/OM2017coaches1</a:t>
            </a:r>
            <a:r>
              <a:rPr lang="en-US" dirty="0"/>
              <a:t>  (this will be recorded if you are not able to attend).</a:t>
            </a:r>
          </a:p>
          <a:p>
            <a:r>
              <a:rPr lang="en-US" dirty="0"/>
              <a:t>Each coach must complete our Onslow County OM Microsoft Form (</a:t>
            </a:r>
            <a:r>
              <a:rPr lang="en-US" dirty="0">
                <a:hlinkClick r:id="rId4"/>
              </a:rPr>
              <a:t>http://bit.ly/OMTeam1718</a:t>
            </a:r>
            <a:r>
              <a:rPr lang="en-US" dirty="0"/>
              <a:t>) by Friday, September 29</a:t>
            </a:r>
            <a:r>
              <a:rPr lang="en-US" baseline="30000" dirty="0"/>
              <a:t>th</a:t>
            </a:r>
            <a:r>
              <a:rPr lang="en-US" dirty="0"/>
              <a:t>.    This way we will be able to submit for payment and get packets as quickly as possible.   The district will only pay the application fee for registrations received by September 29</a:t>
            </a:r>
            <a:r>
              <a:rPr lang="en-US" baseline="30000" dirty="0"/>
              <a:t>th</a:t>
            </a:r>
            <a:r>
              <a:rPr lang="en-US" dirty="0"/>
              <a:t>. </a:t>
            </a:r>
          </a:p>
        </p:txBody>
      </p:sp>
      <p:sp>
        <p:nvSpPr>
          <p:cNvPr id="16" name="Rectangle 15"/>
          <p:cNvSpPr/>
          <p:nvPr/>
        </p:nvSpPr>
        <p:spPr>
          <a:xfrm>
            <a:off x="6283284" y="5359568"/>
            <a:ext cx="2832788"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b="1" dirty="0"/>
              <a:t>Coastal Region Tournament </a:t>
            </a:r>
            <a:br>
              <a:rPr lang="en-US" b="1" dirty="0"/>
            </a:br>
            <a:r>
              <a:rPr lang="en-US" b="1" dirty="0"/>
              <a:t>Saturday, February 24, 2018</a:t>
            </a:r>
          </a:p>
          <a:p>
            <a:pPr algn="ctr"/>
            <a:r>
              <a:rPr lang="en-US" b="1" dirty="0"/>
              <a:t>QCE and Swansboro HS</a:t>
            </a:r>
          </a:p>
          <a:p>
            <a:pPr algn="ctr"/>
            <a:r>
              <a:rPr lang="en-US" b="1" dirty="0">
                <a:hlinkClick r:id="rId5"/>
              </a:rPr>
              <a:t>http://ncom-coastal.org/</a:t>
            </a:r>
            <a:r>
              <a:rPr lang="en-US" b="1" dirty="0"/>
              <a:t> </a:t>
            </a:r>
          </a:p>
        </p:txBody>
      </p:sp>
      <p:sp>
        <p:nvSpPr>
          <p:cNvPr id="18" name="Rectangle 17"/>
          <p:cNvSpPr/>
          <p:nvPr/>
        </p:nvSpPr>
        <p:spPr>
          <a:xfrm>
            <a:off x="0" y="3581400"/>
            <a:ext cx="1371600" cy="230832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b="1" dirty="0"/>
              <a:t>Judges Training: TBD</a:t>
            </a:r>
          </a:p>
          <a:p>
            <a:pPr algn="ctr"/>
            <a:r>
              <a:rPr lang="en-US" b="1" dirty="0"/>
              <a:t>Swansboro HS &amp; or Queens Creek Elementary</a:t>
            </a:r>
          </a:p>
        </p:txBody>
      </p:sp>
      <p:sp>
        <p:nvSpPr>
          <p:cNvPr id="17" name="Rectangle 16"/>
          <p:cNvSpPr/>
          <p:nvPr/>
        </p:nvSpPr>
        <p:spPr>
          <a:xfrm>
            <a:off x="6781800" y="609600"/>
            <a:ext cx="2366995"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b="1" dirty="0"/>
              <a:t>Coaches Training: </a:t>
            </a:r>
          </a:p>
          <a:p>
            <a:pPr algn="ctr"/>
            <a:r>
              <a:rPr lang="en-US" b="1" dirty="0"/>
              <a:t>Sat., Nov. 4</a:t>
            </a:r>
            <a:br>
              <a:rPr lang="en-US" b="1" dirty="0"/>
            </a:br>
            <a:r>
              <a:rPr lang="en-US" b="1" dirty="0"/>
              <a:t>Queens Creek Elementary</a:t>
            </a:r>
          </a:p>
        </p:txBody>
      </p:sp>
      <p:sp>
        <p:nvSpPr>
          <p:cNvPr id="9" name="Rectangle 8"/>
          <p:cNvSpPr/>
          <p:nvPr/>
        </p:nvSpPr>
        <p:spPr>
          <a:xfrm rot="20477301">
            <a:off x="-43945" y="1803989"/>
            <a:ext cx="2325573" cy="954107"/>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 Triathlon </a:t>
            </a:r>
            <a:br>
              <a:rPr lang="en-US" sz="2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n-US" sz="2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Travels</a:t>
            </a:r>
            <a:endParaRPr lang="en-US" sz="2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odysseyofthemind.com/images/logo.gif"/>
          <p:cNvPicPr>
            <a:picLocks noChangeAspect="1" noChangeArrowheads="1"/>
          </p:cNvPicPr>
          <p:nvPr/>
        </p:nvPicPr>
        <p:blipFill>
          <a:blip r:embed="rId2" cstate="print"/>
          <a:srcRect/>
          <a:stretch>
            <a:fillRect/>
          </a:stretch>
        </p:blipFill>
        <p:spPr bwMode="auto">
          <a:xfrm>
            <a:off x="0" y="0"/>
            <a:ext cx="6115050" cy="1219200"/>
          </a:xfrm>
          <a:prstGeom prst="rect">
            <a:avLst/>
          </a:prstGeom>
          <a:noFill/>
        </p:spPr>
      </p:pic>
      <p:grpSp>
        <p:nvGrpSpPr>
          <p:cNvPr id="14" name="Group 13"/>
          <p:cNvGrpSpPr/>
          <p:nvPr/>
        </p:nvGrpSpPr>
        <p:grpSpPr>
          <a:xfrm>
            <a:off x="6295999" y="-228600"/>
            <a:ext cx="2831688" cy="1456730"/>
            <a:chOff x="3143198" y="2738735"/>
            <a:chExt cx="2831688" cy="1456730"/>
          </a:xfrm>
        </p:grpSpPr>
        <p:sp>
          <p:nvSpPr>
            <p:cNvPr id="5" name="Rectangle 4"/>
            <p:cNvSpPr/>
            <p:nvPr/>
          </p:nvSpPr>
          <p:spPr>
            <a:xfrm>
              <a:off x="3169118" y="2738735"/>
              <a:ext cx="2805768"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Onslow</a:t>
              </a:r>
            </a:p>
          </p:txBody>
        </p:sp>
        <p:sp>
          <p:nvSpPr>
            <p:cNvPr id="13" name="Rectangle 12"/>
            <p:cNvSpPr/>
            <p:nvPr/>
          </p:nvSpPr>
          <p:spPr>
            <a:xfrm>
              <a:off x="3143198" y="3272135"/>
              <a:ext cx="790601"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M</a:t>
              </a:r>
            </a:p>
          </p:txBody>
        </p:sp>
      </p:grpSp>
      <p:sp>
        <p:nvSpPr>
          <p:cNvPr id="15" name="TextBox 14"/>
          <p:cNvSpPr txBox="1"/>
          <p:nvPr/>
        </p:nvSpPr>
        <p:spPr>
          <a:xfrm>
            <a:off x="2514600" y="1299150"/>
            <a:ext cx="6400800" cy="424731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i="1" dirty="0"/>
              <a:t>Time to Get OM Rolling for 2017-2018!</a:t>
            </a:r>
          </a:p>
          <a:p>
            <a:r>
              <a:rPr lang="en-US" dirty="0"/>
              <a:t>Payments and Deadlines Virtual Overview</a:t>
            </a:r>
          </a:p>
          <a:p>
            <a:r>
              <a:rPr lang="en-US" dirty="0">
                <a:hlinkClick r:id="rId3"/>
              </a:rPr>
              <a:t>http://onslowaig.weebly.com/odyssey-of-the-mind.html</a:t>
            </a:r>
            <a:r>
              <a:rPr lang="en-US" dirty="0"/>
              <a:t> </a:t>
            </a:r>
          </a:p>
          <a:p>
            <a:pPr marL="342900" indent="-342900">
              <a:buAutoNum type="arabicParenR"/>
            </a:pPr>
            <a:r>
              <a:rPr lang="en-US" dirty="0"/>
              <a:t>MICROSOFT FORM LINK (</a:t>
            </a:r>
            <a:r>
              <a:rPr lang="en-US" dirty="0">
                <a:hlinkClick r:id="rId4"/>
              </a:rPr>
              <a:t>http://bit.ly/OMTeam1718</a:t>
            </a:r>
            <a:r>
              <a:rPr lang="en-US" dirty="0"/>
              <a:t>) </a:t>
            </a:r>
            <a:br>
              <a:rPr lang="en-US" dirty="0"/>
            </a:br>
            <a:r>
              <a:rPr lang="en-US" dirty="0"/>
              <a:t>DUE September 29 for district to pay: </a:t>
            </a:r>
            <a:br>
              <a:rPr lang="en-US" dirty="0"/>
            </a:br>
            <a:r>
              <a:rPr lang="en-US" dirty="0"/>
              <a:t>       OM Registration:  $100 Fee</a:t>
            </a:r>
            <a:br>
              <a:rPr lang="en-US" dirty="0"/>
            </a:br>
            <a:r>
              <a:rPr lang="en-US" dirty="0"/>
              <a:t>       Coaches Training (November 4</a:t>
            </a:r>
            <a:r>
              <a:rPr lang="en-US" baseline="30000" dirty="0"/>
              <a:t>th</a:t>
            </a:r>
            <a:r>
              <a:rPr lang="en-US" dirty="0"/>
              <a:t>): $20</a:t>
            </a:r>
          </a:p>
          <a:p>
            <a:r>
              <a:rPr lang="en-US" dirty="0"/>
              <a:t>2)  NC-Coastal Tournament Registration $100</a:t>
            </a:r>
          </a:p>
          <a:p>
            <a:r>
              <a:rPr lang="en-US" dirty="0"/>
              <a:t>          Each Coach Needs to Register Online </a:t>
            </a:r>
            <a:br>
              <a:rPr lang="en-US" dirty="0"/>
            </a:br>
            <a:r>
              <a:rPr lang="en-US" dirty="0"/>
              <a:t>          (</a:t>
            </a:r>
            <a:r>
              <a:rPr lang="en-US" dirty="0">
                <a:hlinkClick r:id="rId5"/>
              </a:rPr>
              <a:t>http://ncom-coastal.org</a:t>
            </a:r>
            <a:r>
              <a:rPr lang="en-US" dirty="0"/>
              <a:t>) by  December 1 (only need one </a:t>
            </a:r>
            <a:br>
              <a:rPr lang="en-US" dirty="0"/>
            </a:br>
            <a:r>
              <a:rPr lang="en-US" dirty="0"/>
              <a:t>          player name and judges name- if you have all the names and </a:t>
            </a:r>
            <a:br>
              <a:rPr lang="en-US" dirty="0"/>
            </a:br>
            <a:r>
              <a:rPr lang="en-US" dirty="0"/>
              <a:t>          your volunteer, that is even better)</a:t>
            </a:r>
          </a:p>
          <a:p>
            <a:r>
              <a:rPr lang="en-US" dirty="0"/>
              <a:t>In order for the district to pay, forms must be completed by deadlines shared above. Visit </a:t>
            </a:r>
            <a:r>
              <a:rPr lang="en-US" dirty="0">
                <a:hlinkClick r:id="rId3"/>
              </a:rPr>
              <a:t>http://onslowaig.weebly.com/odyssey-of-the-mind.html</a:t>
            </a:r>
            <a:r>
              <a:rPr lang="en-US" dirty="0"/>
              <a:t> </a:t>
            </a:r>
            <a:endParaRPr lang="en-US" dirty="0">
              <a:highlight>
                <a:srgbClr val="FFFF00"/>
              </a:highlight>
            </a:endParaRPr>
          </a:p>
        </p:txBody>
      </p:sp>
      <p:sp>
        <p:nvSpPr>
          <p:cNvPr id="20" name="Rectangle 19"/>
          <p:cNvSpPr/>
          <p:nvPr/>
        </p:nvSpPr>
        <p:spPr>
          <a:xfrm>
            <a:off x="3057525" y="5657671"/>
            <a:ext cx="25908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b="1" dirty="0"/>
              <a:t>NCOM State Tournament </a:t>
            </a:r>
            <a:br>
              <a:rPr lang="en-US" b="1" dirty="0"/>
            </a:br>
            <a:r>
              <a:rPr lang="en-US" b="1" dirty="0"/>
              <a:t>Saturday, March 29, 2018</a:t>
            </a:r>
          </a:p>
          <a:p>
            <a:pPr algn="ctr"/>
            <a:r>
              <a:rPr lang="en-US" b="1" dirty="0"/>
              <a:t>Wingate University</a:t>
            </a:r>
          </a:p>
        </p:txBody>
      </p:sp>
      <p:sp>
        <p:nvSpPr>
          <p:cNvPr id="21" name="Rectangle 20"/>
          <p:cNvSpPr/>
          <p:nvPr/>
        </p:nvSpPr>
        <p:spPr>
          <a:xfrm>
            <a:off x="6100367" y="5657671"/>
            <a:ext cx="2815033"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b="1" dirty="0"/>
              <a:t>OM World Finals</a:t>
            </a:r>
            <a:br>
              <a:rPr lang="en-US" b="1" dirty="0"/>
            </a:br>
            <a:r>
              <a:rPr lang="en-US" b="1" dirty="0"/>
              <a:t>May 2018 (TBA)</a:t>
            </a:r>
          </a:p>
          <a:p>
            <a:pPr algn="ctr"/>
            <a:r>
              <a:rPr lang="en-US" b="1" dirty="0"/>
              <a:t>Iowa State University</a:t>
            </a:r>
          </a:p>
          <a:p>
            <a:pPr algn="ctr"/>
            <a:r>
              <a:rPr lang="en-US" b="1" dirty="0"/>
              <a:t>Ames, Iowa</a:t>
            </a:r>
          </a:p>
        </p:txBody>
      </p:sp>
      <p:sp>
        <p:nvSpPr>
          <p:cNvPr id="12" name="Rectangle 11">
            <a:extLst>
              <a:ext uri="{FF2B5EF4-FFF2-40B4-BE49-F238E27FC236}">
                <a16:creationId xmlns:a16="http://schemas.microsoft.com/office/drawing/2014/main" id="{80D0BECC-8EB8-4E0D-9274-9F3438310381}"/>
              </a:ext>
            </a:extLst>
          </p:cNvPr>
          <p:cNvSpPr/>
          <p:nvPr/>
        </p:nvSpPr>
        <p:spPr>
          <a:xfrm>
            <a:off x="26113" y="1421573"/>
            <a:ext cx="2366995"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b="1" dirty="0"/>
              <a:t>Coaches Training: </a:t>
            </a:r>
          </a:p>
          <a:p>
            <a:pPr algn="ctr"/>
            <a:r>
              <a:rPr lang="en-US" b="1" dirty="0"/>
              <a:t>Sat., Nov. 4</a:t>
            </a:r>
            <a:br>
              <a:rPr lang="en-US" b="1" dirty="0"/>
            </a:br>
            <a:r>
              <a:rPr lang="en-US" b="1" dirty="0"/>
              <a:t>Queens Creek Elementary</a:t>
            </a:r>
          </a:p>
        </p:txBody>
      </p:sp>
      <p:sp>
        <p:nvSpPr>
          <p:cNvPr id="16" name="Rectangle 15">
            <a:extLst>
              <a:ext uri="{FF2B5EF4-FFF2-40B4-BE49-F238E27FC236}">
                <a16:creationId xmlns:a16="http://schemas.microsoft.com/office/drawing/2014/main" id="{6121928D-4BBE-4B25-B73D-480C498F89CB}"/>
              </a:ext>
            </a:extLst>
          </p:cNvPr>
          <p:cNvSpPr/>
          <p:nvPr/>
        </p:nvSpPr>
        <p:spPr>
          <a:xfrm>
            <a:off x="26112" y="2771600"/>
            <a:ext cx="2366995"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b="1" dirty="0"/>
              <a:t>Judges Training: TBD</a:t>
            </a:r>
          </a:p>
          <a:p>
            <a:pPr algn="ctr"/>
            <a:r>
              <a:rPr lang="en-US" b="1" dirty="0"/>
              <a:t>Swansboro HS &amp; or Queens Creek Elementary</a:t>
            </a:r>
          </a:p>
        </p:txBody>
      </p:sp>
      <p:sp>
        <p:nvSpPr>
          <p:cNvPr id="22" name="Rectangle 21">
            <a:extLst>
              <a:ext uri="{FF2B5EF4-FFF2-40B4-BE49-F238E27FC236}">
                <a16:creationId xmlns:a16="http://schemas.microsoft.com/office/drawing/2014/main" id="{C8DD59C5-2E5C-451C-AB9B-366BB23340A3}"/>
              </a:ext>
            </a:extLst>
          </p:cNvPr>
          <p:cNvSpPr/>
          <p:nvPr/>
        </p:nvSpPr>
        <p:spPr>
          <a:xfrm>
            <a:off x="55420" y="5645931"/>
            <a:ext cx="2832788"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b="1" dirty="0"/>
              <a:t>Coastal Region Tournament </a:t>
            </a:r>
            <a:br>
              <a:rPr lang="en-US" b="1" dirty="0"/>
            </a:br>
            <a:r>
              <a:rPr lang="en-US" b="1" dirty="0"/>
              <a:t>Saturday, February 24, 2018</a:t>
            </a:r>
          </a:p>
          <a:p>
            <a:pPr algn="ctr"/>
            <a:r>
              <a:rPr lang="en-US" b="1" dirty="0"/>
              <a:t>QCE and Swansboro HS</a:t>
            </a:r>
          </a:p>
          <a:p>
            <a:pPr algn="ctr"/>
            <a:r>
              <a:rPr lang="en-US" b="1" dirty="0">
                <a:hlinkClick r:id="rId5"/>
              </a:rPr>
              <a:t>http://ncom-coastal.org/</a:t>
            </a:r>
            <a:r>
              <a:rPr lang="en-US" b="1" dirty="0"/>
              <a:t> </a:t>
            </a:r>
          </a:p>
        </p:txBody>
      </p:sp>
    </p:spTree>
    <p:extLst>
      <p:ext uri="{BB962C8B-B14F-4D97-AF65-F5344CB8AC3E}">
        <p14:creationId xmlns:p14="http://schemas.microsoft.com/office/powerpoint/2010/main" val="574322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TotalTime>
  <Words>271</Words>
  <Application>Microsoft Office PowerPoint</Application>
  <PresentationFormat>On-screen Show (4:3)</PresentationFormat>
  <Paragraphs>41</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Onslow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Elder</dc:creator>
  <cp:lastModifiedBy>Michael Elder</cp:lastModifiedBy>
  <cp:revision>29</cp:revision>
  <dcterms:created xsi:type="dcterms:W3CDTF">2012-12-10T19:34:30Z</dcterms:created>
  <dcterms:modified xsi:type="dcterms:W3CDTF">2017-09-11T23:49:10Z</dcterms:modified>
</cp:coreProperties>
</file>