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12"/>
  </p:notesMasterIdLst>
  <p:sldIdLst>
    <p:sldId id="257" r:id="rId3"/>
    <p:sldId id="263" r:id="rId4"/>
    <p:sldId id="264" r:id="rId5"/>
    <p:sldId id="259" r:id="rId6"/>
    <p:sldId id="260" r:id="rId7"/>
    <p:sldId id="261" r:id="rId8"/>
    <p:sldId id="265" r:id="rId9"/>
    <p:sldId id="262" r:id="rId10"/>
    <p:sldId id="26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8" d="100"/>
          <a:sy n="78" d="100"/>
        </p:scale>
        <p:origin x="45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Elder" userId="8b29493b-300d-439f-ae80-3ef55d6216a6" providerId="ADAL" clId="{6DF90A6C-34FE-4F96-A42B-B70C5EB81C38}"/>
    <pc:docChg chg="undo custSel addSld modSld">
      <pc:chgData name="Michael Elder" userId="8b29493b-300d-439f-ae80-3ef55d6216a6" providerId="ADAL" clId="{6DF90A6C-34FE-4F96-A42B-B70C5EB81C38}" dt="2017-09-11T22:22:43.070" v="930" actId="403"/>
      <pc:docMkLst>
        <pc:docMk/>
      </pc:docMkLst>
      <pc:sldChg chg="modSp">
        <pc:chgData name="Michael Elder" userId="8b29493b-300d-439f-ae80-3ef55d6216a6" providerId="ADAL" clId="{6DF90A6C-34FE-4F96-A42B-B70C5EB81C38}" dt="2017-09-11T22:20:26.501" v="918" actId="20577"/>
        <pc:sldMkLst>
          <pc:docMk/>
          <pc:sldMk cId="3567220239" sldId="257"/>
        </pc:sldMkLst>
        <pc:spChg chg="mod">
          <ac:chgData name="Michael Elder" userId="8b29493b-300d-439f-ae80-3ef55d6216a6" providerId="ADAL" clId="{6DF90A6C-34FE-4F96-A42B-B70C5EB81C38}" dt="2017-09-11T22:20:26.501" v="918" actId="20577"/>
          <ac:spMkLst>
            <pc:docMk/>
            <pc:sldMk cId="3567220239" sldId="257"/>
            <ac:spMk id="6" creationId="{00000000-0000-0000-0000-000000000000}"/>
          </ac:spMkLst>
        </pc:spChg>
      </pc:sldChg>
      <pc:sldChg chg="addSp modSp">
        <pc:chgData name="Michael Elder" userId="8b29493b-300d-439f-ae80-3ef55d6216a6" providerId="ADAL" clId="{6DF90A6C-34FE-4F96-A42B-B70C5EB81C38}" dt="2017-09-11T21:58:57.233" v="232" actId="20577"/>
        <pc:sldMkLst>
          <pc:docMk/>
          <pc:sldMk cId="3959817305" sldId="260"/>
        </pc:sldMkLst>
        <pc:spChg chg="mod">
          <ac:chgData name="Michael Elder" userId="8b29493b-300d-439f-ae80-3ef55d6216a6" providerId="ADAL" clId="{6DF90A6C-34FE-4F96-A42B-B70C5EB81C38}" dt="2017-09-11T21:58:24.120" v="128" actId="26606"/>
          <ac:spMkLst>
            <pc:docMk/>
            <pc:sldMk cId="3959817305" sldId="260"/>
            <ac:spMk id="2" creationId="{00000000-0000-0000-0000-000000000000}"/>
          </ac:spMkLst>
        </pc:spChg>
        <pc:spChg chg="mod">
          <ac:chgData name="Michael Elder" userId="8b29493b-300d-439f-ae80-3ef55d6216a6" providerId="ADAL" clId="{6DF90A6C-34FE-4F96-A42B-B70C5EB81C38}" dt="2017-09-11T21:58:57.233" v="232" actId="20577"/>
          <ac:spMkLst>
            <pc:docMk/>
            <pc:sldMk cId="3959817305" sldId="260"/>
            <ac:spMk id="3" creationId="{00000000-0000-0000-0000-000000000000}"/>
          </ac:spMkLst>
        </pc:spChg>
        <pc:spChg chg="mod">
          <ac:chgData name="Michael Elder" userId="8b29493b-300d-439f-ae80-3ef55d6216a6" providerId="ADAL" clId="{6DF90A6C-34FE-4F96-A42B-B70C5EB81C38}" dt="2017-09-11T21:58:24.120" v="128" actId="26606"/>
          <ac:spMkLst>
            <pc:docMk/>
            <pc:sldMk cId="3959817305" sldId="260"/>
            <ac:spMk id="4" creationId="{00000000-0000-0000-0000-000000000000}"/>
          </ac:spMkLst>
        </pc:spChg>
        <pc:picChg chg="add mod ord">
          <ac:chgData name="Michael Elder" userId="8b29493b-300d-439f-ae80-3ef55d6216a6" providerId="ADAL" clId="{6DF90A6C-34FE-4F96-A42B-B70C5EB81C38}" dt="2017-09-11T21:58:24.120" v="128" actId="26606"/>
          <ac:picMkLst>
            <pc:docMk/>
            <pc:sldMk cId="3959817305" sldId="260"/>
            <ac:picMk id="6" creationId="{9FC5F5F2-A594-41A4-AAB5-6EAB2ADDADF1}"/>
          </ac:picMkLst>
        </pc:picChg>
      </pc:sldChg>
      <pc:sldChg chg="addSp delSp modSp">
        <pc:chgData name="Michael Elder" userId="8b29493b-300d-439f-ae80-3ef55d6216a6" providerId="ADAL" clId="{6DF90A6C-34FE-4F96-A42B-B70C5EB81C38}" dt="2017-09-11T22:00:08.538" v="373" actId="26606"/>
        <pc:sldMkLst>
          <pc:docMk/>
          <pc:sldMk cId="3160361391" sldId="261"/>
        </pc:sldMkLst>
        <pc:spChg chg="mod">
          <ac:chgData name="Michael Elder" userId="8b29493b-300d-439f-ae80-3ef55d6216a6" providerId="ADAL" clId="{6DF90A6C-34FE-4F96-A42B-B70C5EB81C38}" dt="2017-09-11T22:00:08.538" v="373" actId="26606"/>
          <ac:spMkLst>
            <pc:docMk/>
            <pc:sldMk cId="3160361391" sldId="261"/>
            <ac:spMk id="2" creationId="{00000000-0000-0000-0000-000000000000}"/>
          </ac:spMkLst>
        </pc:spChg>
        <pc:spChg chg="mod">
          <ac:chgData name="Michael Elder" userId="8b29493b-300d-439f-ae80-3ef55d6216a6" providerId="ADAL" clId="{6DF90A6C-34FE-4F96-A42B-B70C5EB81C38}" dt="2017-09-11T22:00:08.538" v="373" actId="26606"/>
          <ac:spMkLst>
            <pc:docMk/>
            <pc:sldMk cId="3160361391" sldId="261"/>
            <ac:spMk id="3" creationId="{00000000-0000-0000-0000-000000000000}"/>
          </ac:spMkLst>
        </pc:spChg>
        <pc:spChg chg="mod">
          <ac:chgData name="Michael Elder" userId="8b29493b-300d-439f-ae80-3ef55d6216a6" providerId="ADAL" clId="{6DF90A6C-34FE-4F96-A42B-B70C5EB81C38}" dt="2017-09-11T22:00:08.538" v="373" actId="26606"/>
          <ac:spMkLst>
            <pc:docMk/>
            <pc:sldMk cId="3160361391" sldId="261"/>
            <ac:spMk id="4" creationId="{00000000-0000-0000-0000-000000000000}"/>
          </ac:spMkLst>
        </pc:spChg>
        <pc:spChg chg="add del">
          <ac:chgData name="Michael Elder" userId="8b29493b-300d-439f-ae80-3ef55d6216a6" providerId="ADAL" clId="{6DF90A6C-34FE-4F96-A42B-B70C5EB81C38}" dt="2017-09-11T22:00:08.444" v="372" actId="26606"/>
          <ac:spMkLst>
            <pc:docMk/>
            <pc:sldMk cId="3160361391" sldId="261"/>
            <ac:spMk id="11" creationId="{00000000-0000-0000-0000-000000000000}"/>
          </ac:spMkLst>
        </pc:spChg>
        <pc:picChg chg="add mod ord">
          <ac:chgData name="Michael Elder" userId="8b29493b-300d-439f-ae80-3ef55d6216a6" providerId="ADAL" clId="{6DF90A6C-34FE-4F96-A42B-B70C5EB81C38}" dt="2017-09-11T22:00:08.538" v="373" actId="26606"/>
          <ac:picMkLst>
            <pc:docMk/>
            <pc:sldMk cId="3160361391" sldId="261"/>
            <ac:picMk id="6" creationId="{B6DD5AC1-F9C2-4AAE-8BCB-397EE5715286}"/>
          </ac:picMkLst>
        </pc:picChg>
      </pc:sldChg>
      <pc:sldChg chg="modSp">
        <pc:chgData name="Michael Elder" userId="8b29493b-300d-439f-ae80-3ef55d6216a6" providerId="ADAL" clId="{6DF90A6C-34FE-4F96-A42B-B70C5EB81C38}" dt="2017-09-11T22:03:02.602" v="702" actId="20577"/>
        <pc:sldMkLst>
          <pc:docMk/>
          <pc:sldMk cId="2211176866" sldId="262"/>
        </pc:sldMkLst>
        <pc:spChg chg="mod">
          <ac:chgData name="Michael Elder" userId="8b29493b-300d-439f-ae80-3ef55d6216a6" providerId="ADAL" clId="{6DF90A6C-34FE-4F96-A42B-B70C5EB81C38}" dt="2017-09-11T22:02:36.568" v="591" actId="1076"/>
          <ac:spMkLst>
            <pc:docMk/>
            <pc:sldMk cId="2211176866" sldId="262"/>
            <ac:spMk id="2" creationId="{00000000-0000-0000-0000-000000000000}"/>
          </ac:spMkLst>
        </pc:spChg>
        <pc:spChg chg="mod">
          <ac:chgData name="Michael Elder" userId="8b29493b-300d-439f-ae80-3ef55d6216a6" providerId="ADAL" clId="{6DF90A6C-34FE-4F96-A42B-B70C5EB81C38}" dt="2017-09-11T22:03:02.602" v="702" actId="20577"/>
          <ac:spMkLst>
            <pc:docMk/>
            <pc:sldMk cId="2211176866" sldId="262"/>
            <ac:spMk id="3" creationId="{00000000-0000-0000-0000-000000000000}"/>
          </ac:spMkLst>
        </pc:spChg>
      </pc:sldChg>
      <pc:sldChg chg="modSp">
        <pc:chgData name="Michael Elder" userId="8b29493b-300d-439f-ae80-3ef55d6216a6" providerId="ADAL" clId="{6DF90A6C-34FE-4F96-A42B-B70C5EB81C38}" dt="2017-09-11T22:20:53.832" v="919" actId="13926"/>
        <pc:sldMkLst>
          <pc:docMk/>
          <pc:sldMk cId="3853772744" sldId="263"/>
        </pc:sldMkLst>
        <pc:spChg chg="mod">
          <ac:chgData name="Michael Elder" userId="8b29493b-300d-439f-ae80-3ef55d6216a6" providerId="ADAL" clId="{6DF90A6C-34FE-4F96-A42B-B70C5EB81C38}" dt="2017-09-11T22:20:53.832" v="919" actId="13926"/>
          <ac:spMkLst>
            <pc:docMk/>
            <pc:sldMk cId="3853772744" sldId="263"/>
            <ac:spMk id="15" creationId="{00000000-0000-0000-0000-000000000000}"/>
          </ac:spMkLst>
        </pc:spChg>
      </pc:sldChg>
      <pc:sldChg chg="modSp">
        <pc:chgData name="Michael Elder" userId="8b29493b-300d-439f-ae80-3ef55d6216a6" providerId="ADAL" clId="{6DF90A6C-34FE-4F96-A42B-B70C5EB81C38}" dt="2017-09-11T22:21:25.772" v="922" actId="13926"/>
        <pc:sldMkLst>
          <pc:docMk/>
          <pc:sldMk cId="574322849" sldId="264"/>
        </pc:sldMkLst>
        <pc:spChg chg="mod">
          <ac:chgData name="Michael Elder" userId="8b29493b-300d-439f-ae80-3ef55d6216a6" providerId="ADAL" clId="{6DF90A6C-34FE-4F96-A42B-B70C5EB81C38}" dt="2017-09-11T22:21:25.772" v="922" actId="13926"/>
          <ac:spMkLst>
            <pc:docMk/>
            <pc:sldMk cId="574322849" sldId="264"/>
            <ac:spMk id="15" creationId="{00000000-0000-0000-0000-000000000000}"/>
          </ac:spMkLst>
        </pc:spChg>
      </pc:sldChg>
      <pc:sldChg chg="addSp modSp add">
        <pc:chgData name="Michael Elder" userId="8b29493b-300d-439f-ae80-3ef55d6216a6" providerId="ADAL" clId="{6DF90A6C-34FE-4F96-A42B-B70C5EB81C38}" dt="2017-09-11T22:22:43.070" v="930" actId="403"/>
        <pc:sldMkLst>
          <pc:docMk/>
          <pc:sldMk cId="3725738297" sldId="265"/>
        </pc:sldMkLst>
        <pc:spChg chg="mod">
          <ac:chgData name="Michael Elder" userId="8b29493b-300d-439f-ae80-3ef55d6216a6" providerId="ADAL" clId="{6DF90A6C-34FE-4F96-A42B-B70C5EB81C38}" dt="2017-09-11T22:22:36.332" v="927" actId="1076"/>
          <ac:spMkLst>
            <pc:docMk/>
            <pc:sldMk cId="3725738297" sldId="265"/>
            <ac:spMk id="2" creationId="{99FB2247-FF86-4004-A49D-D231B8F1BDE3}"/>
          </ac:spMkLst>
        </pc:spChg>
        <pc:spChg chg="mod">
          <ac:chgData name="Michael Elder" userId="8b29493b-300d-439f-ae80-3ef55d6216a6" providerId="ADAL" clId="{6DF90A6C-34FE-4F96-A42B-B70C5EB81C38}" dt="2017-09-11T22:22:43.070" v="930" actId="403"/>
          <ac:spMkLst>
            <pc:docMk/>
            <pc:sldMk cId="3725738297" sldId="265"/>
            <ac:spMk id="3" creationId="{5F93777B-798C-458C-A861-A969E7BC303A}"/>
          </ac:spMkLst>
        </pc:spChg>
        <pc:picChg chg="add mod ord">
          <ac:chgData name="Michael Elder" userId="8b29493b-300d-439f-ae80-3ef55d6216a6" providerId="ADAL" clId="{6DF90A6C-34FE-4F96-A42B-B70C5EB81C38}" dt="2017-09-11T22:22:25.274" v="925" actId="26606"/>
          <ac:picMkLst>
            <pc:docMk/>
            <pc:sldMk cId="3725738297" sldId="265"/>
            <ac:picMk id="5" creationId="{4346D841-7164-4046-B4A4-BD4B4926EB22}"/>
          </ac:picMkLst>
        </pc:picChg>
      </pc:sldChg>
      <pc:sldChg chg="addSp modSp add">
        <pc:chgData name="Michael Elder" userId="8b29493b-300d-439f-ae80-3ef55d6216a6" providerId="ADAL" clId="{6DF90A6C-34FE-4F96-A42B-B70C5EB81C38}" dt="2017-09-11T22:20:01.210" v="899" actId="26606"/>
        <pc:sldMkLst>
          <pc:docMk/>
          <pc:sldMk cId="1932899978" sldId="266"/>
        </pc:sldMkLst>
        <pc:spChg chg="mod">
          <ac:chgData name="Michael Elder" userId="8b29493b-300d-439f-ae80-3ef55d6216a6" providerId="ADAL" clId="{6DF90A6C-34FE-4F96-A42B-B70C5EB81C38}" dt="2017-09-11T22:20:01.210" v="899" actId="26606"/>
          <ac:spMkLst>
            <pc:docMk/>
            <pc:sldMk cId="1932899978" sldId="266"/>
            <ac:spMk id="2" creationId="{9465AEA5-E5E8-4222-9BEA-7513F58172FB}"/>
          </ac:spMkLst>
        </pc:spChg>
        <pc:spChg chg="mod">
          <ac:chgData name="Michael Elder" userId="8b29493b-300d-439f-ae80-3ef55d6216a6" providerId="ADAL" clId="{6DF90A6C-34FE-4F96-A42B-B70C5EB81C38}" dt="2017-09-11T22:20:01.210" v="899" actId="26606"/>
          <ac:spMkLst>
            <pc:docMk/>
            <pc:sldMk cId="1932899978" sldId="266"/>
            <ac:spMk id="3" creationId="{7DCB475B-CACE-40B2-A9DC-8E0E6A7D04EF}"/>
          </ac:spMkLst>
        </pc:spChg>
        <pc:spChg chg="add">
          <ac:chgData name="Michael Elder" userId="8b29493b-300d-439f-ae80-3ef55d6216a6" providerId="ADAL" clId="{6DF90A6C-34FE-4F96-A42B-B70C5EB81C38}" dt="2017-09-11T22:20:01.210" v="899" actId="26606"/>
          <ac:spMkLst>
            <pc:docMk/>
            <pc:sldMk cId="1932899978" sldId="266"/>
            <ac:spMk id="10" creationId="{00000000-0000-0000-0000-000000000000}"/>
          </ac:spMkLst>
        </pc:spChg>
        <pc:picChg chg="add mod ord">
          <ac:chgData name="Michael Elder" userId="8b29493b-300d-439f-ae80-3ef55d6216a6" providerId="ADAL" clId="{6DF90A6C-34FE-4F96-A42B-B70C5EB81C38}" dt="2017-09-11T22:20:01.210" v="899" actId="26606"/>
          <ac:picMkLst>
            <pc:docMk/>
            <pc:sldMk cId="1932899978" sldId="266"/>
            <ac:picMk id="5" creationId="{D5C44467-997F-42A8-A4D6-1FD1F3683CC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21FB5D-7221-4F4F-8D07-75AD5D831F9D}" type="datetimeFigureOut">
              <a:rPr lang="en-US" smtClean="0"/>
              <a:t>9/11/2017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4A7F26-31E5-421C-85DE-781F823B1344}" type="slidenum">
              <a:rPr lang="en-US" smtClean="0"/>
              <a:t>‹#›</a:t>
            </a:fld>
            <a:endParaRPr lang="en-US"/>
          </a:p>
        </p:txBody>
      </p:sp>
    </p:spTree>
    <p:extLst>
      <p:ext uri="{BB962C8B-B14F-4D97-AF65-F5344CB8AC3E}">
        <p14:creationId xmlns:p14="http://schemas.microsoft.com/office/powerpoint/2010/main" val="2496474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E970AF6-F309-43EF-BC7C-5698B8E78080}" type="datetimeFigureOut">
              <a:rPr lang="en-US" smtClean="0"/>
              <a:t>9/11/2017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67725-A003-47E2-B668-4F47E5D67784}" type="slidenum">
              <a:rPr lang="en-US" smtClean="0"/>
              <a:t>‹#›</a:t>
            </a:fld>
            <a:endParaRPr lang="en-US"/>
          </a:p>
        </p:txBody>
      </p:sp>
    </p:spTree>
    <p:extLst>
      <p:ext uri="{BB962C8B-B14F-4D97-AF65-F5344CB8AC3E}">
        <p14:creationId xmlns:p14="http://schemas.microsoft.com/office/powerpoint/2010/main" val="2332529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970AF6-F309-43EF-BC7C-5698B8E78080}" type="datetimeFigureOut">
              <a:rPr lang="en-US" smtClean="0"/>
              <a:t>9/11/2017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67725-A003-47E2-B668-4F47E5D67784}" type="slidenum">
              <a:rPr lang="en-US" smtClean="0"/>
              <a:t>‹#›</a:t>
            </a:fld>
            <a:endParaRPr lang="en-US"/>
          </a:p>
        </p:txBody>
      </p:sp>
    </p:spTree>
    <p:extLst>
      <p:ext uri="{BB962C8B-B14F-4D97-AF65-F5344CB8AC3E}">
        <p14:creationId xmlns:p14="http://schemas.microsoft.com/office/powerpoint/2010/main" val="1879822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970AF6-F309-43EF-BC7C-5698B8E78080}" type="datetimeFigureOut">
              <a:rPr lang="en-US" smtClean="0"/>
              <a:t>9/11/2017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67725-A003-47E2-B668-4F47E5D67784}" type="slidenum">
              <a:rPr lang="en-US" smtClean="0"/>
              <a:t>‹#›</a:t>
            </a:fld>
            <a:endParaRPr lang="en-US"/>
          </a:p>
        </p:txBody>
      </p:sp>
    </p:spTree>
    <p:extLst>
      <p:ext uri="{BB962C8B-B14F-4D97-AF65-F5344CB8AC3E}">
        <p14:creationId xmlns:p14="http://schemas.microsoft.com/office/powerpoint/2010/main" val="13788308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52B6E57-3A1F-4E8F-830F-B58416E17442}" type="datetimeFigureOut">
              <a:rPr lang="en-US" smtClean="0"/>
              <a:pPr/>
              <a:t>9/11/2017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707FF4-6D6C-487C-9D6E-E56288AC257C}" type="slidenum">
              <a:rPr lang="en-US" smtClean="0"/>
              <a:pPr/>
              <a:t>‹#›</a:t>
            </a:fld>
            <a:endParaRPr lang="en-US"/>
          </a:p>
        </p:txBody>
      </p:sp>
    </p:spTree>
    <p:extLst>
      <p:ext uri="{BB962C8B-B14F-4D97-AF65-F5344CB8AC3E}">
        <p14:creationId xmlns:p14="http://schemas.microsoft.com/office/powerpoint/2010/main" val="11477857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2B6E57-3A1F-4E8F-830F-B58416E17442}" type="datetimeFigureOut">
              <a:rPr lang="en-US" smtClean="0"/>
              <a:pPr/>
              <a:t>9/11/2017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707FF4-6D6C-487C-9D6E-E56288AC257C}" type="slidenum">
              <a:rPr lang="en-US" smtClean="0"/>
              <a:pPr/>
              <a:t>‹#›</a:t>
            </a:fld>
            <a:endParaRPr lang="en-US"/>
          </a:p>
        </p:txBody>
      </p:sp>
    </p:spTree>
    <p:extLst>
      <p:ext uri="{BB962C8B-B14F-4D97-AF65-F5344CB8AC3E}">
        <p14:creationId xmlns:p14="http://schemas.microsoft.com/office/powerpoint/2010/main" val="38750578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2B6E57-3A1F-4E8F-830F-B58416E17442}" type="datetimeFigureOut">
              <a:rPr lang="en-US" smtClean="0"/>
              <a:pPr/>
              <a:t>9/11/2017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707FF4-6D6C-487C-9D6E-E56288AC257C}" type="slidenum">
              <a:rPr lang="en-US" smtClean="0"/>
              <a:pPr/>
              <a:t>‹#›</a:t>
            </a:fld>
            <a:endParaRPr lang="en-US"/>
          </a:p>
        </p:txBody>
      </p:sp>
    </p:spTree>
    <p:extLst>
      <p:ext uri="{BB962C8B-B14F-4D97-AF65-F5344CB8AC3E}">
        <p14:creationId xmlns:p14="http://schemas.microsoft.com/office/powerpoint/2010/main" val="33817558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52B6E57-3A1F-4E8F-830F-B58416E17442}" type="datetimeFigureOut">
              <a:rPr lang="en-US" smtClean="0"/>
              <a:pPr/>
              <a:t>9/11/2017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707FF4-6D6C-487C-9D6E-E56288AC257C}" type="slidenum">
              <a:rPr lang="en-US" smtClean="0"/>
              <a:pPr/>
              <a:t>‹#›</a:t>
            </a:fld>
            <a:endParaRPr lang="en-US"/>
          </a:p>
        </p:txBody>
      </p:sp>
    </p:spTree>
    <p:extLst>
      <p:ext uri="{BB962C8B-B14F-4D97-AF65-F5344CB8AC3E}">
        <p14:creationId xmlns:p14="http://schemas.microsoft.com/office/powerpoint/2010/main" val="35134359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52B6E57-3A1F-4E8F-830F-B58416E17442}" type="datetimeFigureOut">
              <a:rPr lang="en-US" smtClean="0"/>
              <a:pPr/>
              <a:t>9/11/2017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707FF4-6D6C-487C-9D6E-E56288AC257C}" type="slidenum">
              <a:rPr lang="en-US" smtClean="0"/>
              <a:pPr/>
              <a:t>‹#›</a:t>
            </a:fld>
            <a:endParaRPr lang="en-US"/>
          </a:p>
        </p:txBody>
      </p:sp>
    </p:spTree>
    <p:extLst>
      <p:ext uri="{BB962C8B-B14F-4D97-AF65-F5344CB8AC3E}">
        <p14:creationId xmlns:p14="http://schemas.microsoft.com/office/powerpoint/2010/main" val="30649494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52B6E57-3A1F-4E8F-830F-B58416E17442}" type="datetimeFigureOut">
              <a:rPr lang="en-US" smtClean="0"/>
              <a:pPr/>
              <a:t>9/11/2017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707FF4-6D6C-487C-9D6E-E56288AC257C}" type="slidenum">
              <a:rPr lang="en-US" smtClean="0"/>
              <a:pPr/>
              <a:t>‹#›</a:t>
            </a:fld>
            <a:endParaRPr lang="en-US"/>
          </a:p>
        </p:txBody>
      </p:sp>
    </p:spTree>
    <p:extLst>
      <p:ext uri="{BB962C8B-B14F-4D97-AF65-F5344CB8AC3E}">
        <p14:creationId xmlns:p14="http://schemas.microsoft.com/office/powerpoint/2010/main" val="28244575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2B6E57-3A1F-4E8F-830F-B58416E17442}" type="datetimeFigureOut">
              <a:rPr lang="en-US" smtClean="0"/>
              <a:pPr/>
              <a:t>9/11/2017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707FF4-6D6C-487C-9D6E-E56288AC257C}" type="slidenum">
              <a:rPr lang="en-US" smtClean="0"/>
              <a:pPr/>
              <a:t>‹#›</a:t>
            </a:fld>
            <a:endParaRPr lang="en-US"/>
          </a:p>
        </p:txBody>
      </p:sp>
    </p:spTree>
    <p:extLst>
      <p:ext uri="{BB962C8B-B14F-4D97-AF65-F5344CB8AC3E}">
        <p14:creationId xmlns:p14="http://schemas.microsoft.com/office/powerpoint/2010/main" val="8507416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52B6E57-3A1F-4E8F-830F-B58416E17442}" type="datetimeFigureOut">
              <a:rPr lang="en-US" smtClean="0"/>
              <a:pPr/>
              <a:t>9/11/2017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707FF4-6D6C-487C-9D6E-E56288AC257C}" type="slidenum">
              <a:rPr lang="en-US" smtClean="0"/>
              <a:pPr/>
              <a:t>‹#›</a:t>
            </a:fld>
            <a:endParaRPr lang="en-US"/>
          </a:p>
        </p:txBody>
      </p:sp>
    </p:spTree>
    <p:extLst>
      <p:ext uri="{BB962C8B-B14F-4D97-AF65-F5344CB8AC3E}">
        <p14:creationId xmlns:p14="http://schemas.microsoft.com/office/powerpoint/2010/main" val="3228952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89762"/>
            <a:ext cx="10515600" cy="874952"/>
          </a:xfrm>
        </p:spPr>
        <p:txBody>
          <a:bodyPr>
            <a:normAutofit/>
          </a:bodyPr>
          <a:lstStyle>
            <a:lvl1pPr algn="ctr">
              <a:defRPr sz="4000">
                <a:solidFill>
                  <a:schemeClr val="accent5"/>
                </a:solidFill>
                <a:latin typeface="Century Gothic" panose="020B0502020202020204" pitchFamily="34" charset="0"/>
              </a:defRPr>
            </a:lvl1pPr>
          </a:lstStyle>
          <a:p>
            <a:r>
              <a:rPr lang="en-US" dirty="0">
                <a:solidFill>
                  <a:srgbClr val="0F75BC"/>
                </a:solidFill>
              </a:rPr>
              <a:t>Presentation Name</a:t>
            </a:r>
            <a:endParaRPr lang="en-US" dirty="0"/>
          </a:p>
        </p:txBody>
      </p:sp>
      <p:sp>
        <p:nvSpPr>
          <p:cNvPr id="3" name="Content Placeholder 2"/>
          <p:cNvSpPr>
            <a:spLocks noGrp="1"/>
          </p:cNvSpPr>
          <p:nvPr>
            <p:ph idx="1"/>
          </p:nvPr>
        </p:nvSpPr>
        <p:spPr/>
        <p:txBody>
          <a:bodyPr/>
          <a:lstStyle>
            <a:lvl1pPr>
              <a:defRPr>
                <a:solidFill>
                  <a:schemeClr val="tx1">
                    <a:lumMod val="65000"/>
                    <a:lumOff val="35000"/>
                  </a:schemeClr>
                </a:solidFill>
                <a:latin typeface="+mj-lt"/>
              </a:defRPr>
            </a:lvl1pPr>
            <a:lvl2pPr>
              <a:defRPr>
                <a:solidFill>
                  <a:schemeClr val="tx1">
                    <a:lumMod val="65000"/>
                    <a:lumOff val="35000"/>
                  </a:schemeClr>
                </a:solidFill>
                <a:latin typeface="+mj-lt"/>
              </a:defRPr>
            </a:lvl2pPr>
            <a:lvl3pPr>
              <a:defRPr>
                <a:solidFill>
                  <a:schemeClr val="tx1">
                    <a:lumMod val="65000"/>
                    <a:lumOff val="35000"/>
                  </a:schemeClr>
                </a:solidFill>
                <a:latin typeface="+mj-lt"/>
              </a:defRPr>
            </a:lvl3pPr>
            <a:lvl4pPr>
              <a:defRPr>
                <a:solidFill>
                  <a:schemeClr val="tx1">
                    <a:lumMod val="65000"/>
                    <a:lumOff val="35000"/>
                  </a:schemeClr>
                </a:solidFill>
                <a:latin typeface="+mj-lt"/>
              </a:defRPr>
            </a:lvl4pPr>
            <a:lvl5pPr>
              <a:defRPr>
                <a:solidFill>
                  <a:schemeClr val="tx1">
                    <a:lumMod val="65000"/>
                    <a:lumOff val="35000"/>
                  </a:schemeClr>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970AF6-F309-43EF-BC7C-5698B8E78080}" type="datetimeFigureOut">
              <a:rPr lang="en-US" smtClean="0"/>
              <a:t>9/11/2017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2400">
                <a:solidFill>
                  <a:schemeClr val="bg1"/>
                </a:solidFill>
                <a:latin typeface="+mj-lt"/>
              </a:defRPr>
            </a:lvl1pPr>
          </a:lstStyle>
          <a:p>
            <a:fld id="{E8467725-A003-47E2-B668-4F47E5D67784}" type="slidenum">
              <a:rPr lang="en-US" smtClean="0"/>
              <a:pPr/>
              <a:t>‹#›</a:t>
            </a:fld>
            <a:endParaRPr lang="en-US" dirty="0"/>
          </a:p>
        </p:txBody>
      </p:sp>
    </p:spTree>
    <p:extLst>
      <p:ext uri="{BB962C8B-B14F-4D97-AF65-F5344CB8AC3E}">
        <p14:creationId xmlns:p14="http://schemas.microsoft.com/office/powerpoint/2010/main" val="32614656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52B6E57-3A1F-4E8F-830F-B58416E17442}" type="datetimeFigureOut">
              <a:rPr lang="en-US" smtClean="0"/>
              <a:pPr/>
              <a:t>9/11/2017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707FF4-6D6C-487C-9D6E-E56288AC257C}" type="slidenum">
              <a:rPr lang="en-US" smtClean="0"/>
              <a:pPr/>
              <a:t>‹#›</a:t>
            </a:fld>
            <a:endParaRPr lang="en-US"/>
          </a:p>
        </p:txBody>
      </p:sp>
    </p:spTree>
    <p:extLst>
      <p:ext uri="{BB962C8B-B14F-4D97-AF65-F5344CB8AC3E}">
        <p14:creationId xmlns:p14="http://schemas.microsoft.com/office/powerpoint/2010/main" val="14281294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2B6E57-3A1F-4E8F-830F-B58416E17442}" type="datetimeFigureOut">
              <a:rPr lang="en-US" smtClean="0"/>
              <a:pPr/>
              <a:t>9/11/2017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707FF4-6D6C-487C-9D6E-E56288AC257C}" type="slidenum">
              <a:rPr lang="en-US" smtClean="0"/>
              <a:pPr/>
              <a:t>‹#›</a:t>
            </a:fld>
            <a:endParaRPr lang="en-US"/>
          </a:p>
        </p:txBody>
      </p:sp>
    </p:spTree>
    <p:extLst>
      <p:ext uri="{BB962C8B-B14F-4D97-AF65-F5344CB8AC3E}">
        <p14:creationId xmlns:p14="http://schemas.microsoft.com/office/powerpoint/2010/main" val="28981864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2B6E57-3A1F-4E8F-830F-B58416E17442}" type="datetimeFigureOut">
              <a:rPr lang="en-US" smtClean="0"/>
              <a:pPr/>
              <a:t>9/11/2017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707FF4-6D6C-487C-9D6E-E56288AC257C}" type="slidenum">
              <a:rPr lang="en-US" smtClean="0"/>
              <a:pPr/>
              <a:t>‹#›</a:t>
            </a:fld>
            <a:endParaRPr lang="en-US"/>
          </a:p>
        </p:txBody>
      </p:sp>
    </p:spTree>
    <p:extLst>
      <p:ext uri="{BB962C8B-B14F-4D97-AF65-F5344CB8AC3E}">
        <p14:creationId xmlns:p14="http://schemas.microsoft.com/office/powerpoint/2010/main" val="915105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970AF6-F309-43EF-BC7C-5698B8E78080}" type="datetimeFigureOut">
              <a:rPr lang="en-US" smtClean="0"/>
              <a:t>9/11/2017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67725-A003-47E2-B668-4F47E5D67784}" type="slidenum">
              <a:rPr lang="en-US" smtClean="0"/>
              <a:t>‹#›</a:t>
            </a:fld>
            <a:endParaRPr lang="en-US"/>
          </a:p>
        </p:txBody>
      </p:sp>
    </p:spTree>
    <p:extLst>
      <p:ext uri="{BB962C8B-B14F-4D97-AF65-F5344CB8AC3E}">
        <p14:creationId xmlns:p14="http://schemas.microsoft.com/office/powerpoint/2010/main" val="1945138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E970AF6-F309-43EF-BC7C-5698B8E78080}" type="datetimeFigureOut">
              <a:rPr lang="en-US" smtClean="0"/>
              <a:t>9/11/2017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467725-A003-47E2-B668-4F47E5D67784}" type="slidenum">
              <a:rPr lang="en-US" smtClean="0"/>
              <a:t>‹#›</a:t>
            </a:fld>
            <a:endParaRPr lang="en-US"/>
          </a:p>
        </p:txBody>
      </p:sp>
    </p:spTree>
    <p:extLst>
      <p:ext uri="{BB962C8B-B14F-4D97-AF65-F5344CB8AC3E}">
        <p14:creationId xmlns:p14="http://schemas.microsoft.com/office/powerpoint/2010/main" val="3084669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E970AF6-F309-43EF-BC7C-5698B8E78080}" type="datetimeFigureOut">
              <a:rPr lang="en-US" smtClean="0"/>
              <a:t>9/11/2017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467725-A003-47E2-B668-4F47E5D67784}" type="slidenum">
              <a:rPr lang="en-US" smtClean="0"/>
              <a:t>‹#›</a:t>
            </a:fld>
            <a:endParaRPr lang="en-US"/>
          </a:p>
        </p:txBody>
      </p:sp>
    </p:spTree>
    <p:extLst>
      <p:ext uri="{BB962C8B-B14F-4D97-AF65-F5344CB8AC3E}">
        <p14:creationId xmlns:p14="http://schemas.microsoft.com/office/powerpoint/2010/main" val="2145546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E970AF6-F309-43EF-BC7C-5698B8E78080}" type="datetimeFigureOut">
              <a:rPr lang="en-US" smtClean="0"/>
              <a:t>9/11/2017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467725-A003-47E2-B668-4F47E5D67784}" type="slidenum">
              <a:rPr lang="en-US" smtClean="0"/>
              <a:t>‹#›</a:t>
            </a:fld>
            <a:endParaRPr lang="en-US"/>
          </a:p>
        </p:txBody>
      </p:sp>
    </p:spTree>
    <p:extLst>
      <p:ext uri="{BB962C8B-B14F-4D97-AF65-F5344CB8AC3E}">
        <p14:creationId xmlns:p14="http://schemas.microsoft.com/office/powerpoint/2010/main" val="2316839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970AF6-F309-43EF-BC7C-5698B8E78080}" type="datetimeFigureOut">
              <a:rPr lang="en-US" smtClean="0"/>
              <a:t>9/11/2017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467725-A003-47E2-B668-4F47E5D67784}" type="slidenum">
              <a:rPr lang="en-US" smtClean="0"/>
              <a:t>‹#›</a:t>
            </a:fld>
            <a:endParaRPr lang="en-US"/>
          </a:p>
        </p:txBody>
      </p:sp>
    </p:spTree>
    <p:extLst>
      <p:ext uri="{BB962C8B-B14F-4D97-AF65-F5344CB8AC3E}">
        <p14:creationId xmlns:p14="http://schemas.microsoft.com/office/powerpoint/2010/main" val="1228888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E970AF6-F309-43EF-BC7C-5698B8E78080}" type="datetimeFigureOut">
              <a:rPr lang="en-US" smtClean="0"/>
              <a:t>9/11/2017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467725-A003-47E2-B668-4F47E5D67784}" type="slidenum">
              <a:rPr lang="en-US" smtClean="0"/>
              <a:t>‹#›</a:t>
            </a:fld>
            <a:endParaRPr lang="en-US"/>
          </a:p>
        </p:txBody>
      </p:sp>
    </p:spTree>
    <p:extLst>
      <p:ext uri="{BB962C8B-B14F-4D97-AF65-F5344CB8AC3E}">
        <p14:creationId xmlns:p14="http://schemas.microsoft.com/office/powerpoint/2010/main" val="399836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E970AF6-F309-43EF-BC7C-5698B8E78080}" type="datetimeFigureOut">
              <a:rPr lang="en-US" smtClean="0"/>
              <a:t>9/11/2017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467725-A003-47E2-B668-4F47E5D67784}" type="slidenum">
              <a:rPr lang="en-US" smtClean="0"/>
              <a:t>‹#›</a:t>
            </a:fld>
            <a:endParaRPr lang="en-US"/>
          </a:p>
        </p:txBody>
      </p:sp>
    </p:spTree>
    <p:extLst>
      <p:ext uri="{BB962C8B-B14F-4D97-AF65-F5344CB8AC3E}">
        <p14:creationId xmlns:p14="http://schemas.microsoft.com/office/powerpoint/2010/main" val="1258474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970AF6-F309-43EF-BC7C-5698B8E78080}" type="datetimeFigureOut">
              <a:rPr lang="en-US" smtClean="0"/>
              <a:t>9/11/2017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467725-A003-47E2-B668-4F47E5D67784}" type="slidenum">
              <a:rPr lang="en-US" smtClean="0"/>
              <a:t>‹#›</a:t>
            </a:fld>
            <a:endParaRPr lang="en-US"/>
          </a:p>
        </p:txBody>
      </p:sp>
    </p:spTree>
    <p:extLst>
      <p:ext uri="{BB962C8B-B14F-4D97-AF65-F5344CB8AC3E}">
        <p14:creationId xmlns:p14="http://schemas.microsoft.com/office/powerpoint/2010/main" val="35995996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2B6E57-3A1F-4E8F-830F-B58416E17442}" type="datetimeFigureOut">
              <a:rPr lang="en-US" smtClean="0"/>
              <a:pPr/>
              <a:t>9/11/2017</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707FF4-6D6C-487C-9D6E-E56288AC257C}" type="slidenum">
              <a:rPr lang="en-US" smtClean="0"/>
              <a:pPr/>
              <a:t>‹#›</a:t>
            </a:fld>
            <a:endParaRPr lang="en-US"/>
          </a:p>
        </p:txBody>
      </p:sp>
    </p:spTree>
    <p:extLst>
      <p:ext uri="{BB962C8B-B14F-4D97-AF65-F5344CB8AC3E}">
        <p14:creationId xmlns:p14="http://schemas.microsoft.com/office/powerpoint/2010/main" val="34225206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bit.ly/OM2017coaches1" TargetMode="External"/><Relationship Id="rId2" Type="http://schemas.openxmlformats.org/officeDocument/2006/relationships/image" Target="../media/image3.gif"/><Relationship Id="rId1" Type="http://schemas.openxmlformats.org/officeDocument/2006/relationships/slideLayout" Target="../slideLayouts/slideLayout12.xml"/><Relationship Id="rId5" Type="http://schemas.openxmlformats.org/officeDocument/2006/relationships/hyperlink" Target="http://ncom-coastal.org/" TargetMode="External"/><Relationship Id="rId4" Type="http://schemas.openxmlformats.org/officeDocument/2006/relationships/hyperlink" Target="http://bit.ly/OMTeam1718"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bit.ly/OMTeam1718" TargetMode="External"/><Relationship Id="rId2" Type="http://schemas.openxmlformats.org/officeDocument/2006/relationships/image" Target="../media/image3.gif"/><Relationship Id="rId1" Type="http://schemas.openxmlformats.org/officeDocument/2006/relationships/slideLayout" Target="../slideLayouts/slideLayout12.xml"/><Relationship Id="rId4" Type="http://schemas.openxmlformats.org/officeDocument/2006/relationships/hyperlink" Target="http://ncom-coastal.org/"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onslowaig.weebly.com/odyssey-of-the-mind.html" TargetMode="Externa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hyperlink" Target="https://www.odysseyofthemind.com/p/2018-long-term-problem-synopsis/" TargetMode="External"/><Relationship Id="rId5" Type="http://schemas.openxmlformats.org/officeDocument/2006/relationships/hyperlink" Target="https://www.odysseyofthemind.com/p/" TargetMode="External"/><Relationship Id="rId4" Type="http://schemas.openxmlformats.org/officeDocument/2006/relationships/hyperlink" Target="http://www.ncom-coastal.org/"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bit.ly/OM2017coaches1" TargetMode="External"/><Relationship Id="rId2" Type="http://schemas.openxmlformats.org/officeDocument/2006/relationships/hyperlink" Target="http://bit.ly/OMTeam1718" TargetMode="External"/><Relationship Id="rId1" Type="http://schemas.openxmlformats.org/officeDocument/2006/relationships/slideLayout" Target="../slideLayouts/slideLayout2.xml"/><Relationship Id="rId4" Type="http://schemas.openxmlformats.org/officeDocument/2006/relationships/hyperlink" Target="http://www.ncom-coastal.org/"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mailto:Michael.elder@onslow.k12.nc.us" TargetMode="External"/><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hyperlink" Target="mailto:Pam.brewer@onslow.k12.nc.u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2799184" y="1416763"/>
            <a:ext cx="8621486" cy="12704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dirty="0">
                <a:solidFill>
                  <a:schemeClr val="bg1"/>
                </a:solidFill>
                <a:latin typeface="Century Gothic" panose="020B0502020202020204" pitchFamily="34" charset="0"/>
              </a:rPr>
              <a:t>Odyssey of the Mind</a:t>
            </a:r>
          </a:p>
        </p:txBody>
      </p:sp>
      <p:sp>
        <p:nvSpPr>
          <p:cNvPr id="5" name="Subtitle 2"/>
          <p:cNvSpPr txBox="1">
            <a:spLocks/>
          </p:cNvSpPr>
          <p:nvPr/>
        </p:nvSpPr>
        <p:spPr>
          <a:xfrm>
            <a:off x="2799184" y="2705877"/>
            <a:ext cx="8621486" cy="8024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chemeClr val="bg1">
                    <a:lumMod val="75000"/>
                  </a:schemeClr>
                </a:solidFill>
              </a:rPr>
              <a:t>Virtual Overview for 2017-2018</a:t>
            </a:r>
          </a:p>
        </p:txBody>
      </p:sp>
      <p:sp>
        <p:nvSpPr>
          <p:cNvPr id="6" name="TextBox 5"/>
          <p:cNvSpPr txBox="1"/>
          <p:nvPr/>
        </p:nvSpPr>
        <p:spPr>
          <a:xfrm>
            <a:off x="7473820" y="5607698"/>
            <a:ext cx="4068147" cy="1477328"/>
          </a:xfrm>
          <a:prstGeom prst="rect">
            <a:avLst/>
          </a:prstGeom>
          <a:noFill/>
        </p:spPr>
        <p:txBody>
          <a:bodyPr wrap="square" rtlCol="0">
            <a:spAutoFit/>
          </a:bodyPr>
          <a:lstStyle/>
          <a:p>
            <a:pPr algn="r"/>
            <a:r>
              <a:rPr lang="en-US" dirty="0">
                <a:solidFill>
                  <a:schemeClr val="bg1"/>
                </a:solidFill>
              </a:rPr>
              <a:t>Michael Elder</a:t>
            </a:r>
          </a:p>
          <a:p>
            <a:pPr algn="r"/>
            <a:r>
              <a:rPr lang="en-US" dirty="0">
                <a:solidFill>
                  <a:schemeClr val="bg1"/>
                </a:solidFill>
              </a:rPr>
              <a:t>Onslow County Schools</a:t>
            </a:r>
          </a:p>
          <a:p>
            <a:pPr algn="r"/>
            <a:r>
              <a:rPr lang="en-US" dirty="0">
                <a:solidFill>
                  <a:schemeClr val="bg1"/>
                </a:solidFill>
              </a:rPr>
              <a:t>Career and College Readiness</a:t>
            </a:r>
          </a:p>
          <a:p>
            <a:pPr algn="r"/>
            <a:r>
              <a:rPr lang="en-US" dirty="0">
                <a:solidFill>
                  <a:schemeClr val="bg1"/>
                </a:solidFill>
              </a:rPr>
              <a:t>September 12, 2017</a:t>
            </a:r>
          </a:p>
          <a:p>
            <a:pPr algn="r"/>
            <a:endParaRPr lang="en-US" dirty="0"/>
          </a:p>
        </p:txBody>
      </p:sp>
    </p:spTree>
    <p:extLst>
      <p:ext uri="{BB962C8B-B14F-4D97-AF65-F5344CB8AC3E}">
        <p14:creationId xmlns:p14="http://schemas.microsoft.com/office/powerpoint/2010/main" val="3567220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odysseyofthemind.com/images/logo.gif"/>
          <p:cNvPicPr>
            <a:picLocks noChangeAspect="1" noChangeArrowheads="1"/>
          </p:cNvPicPr>
          <p:nvPr/>
        </p:nvPicPr>
        <p:blipFill>
          <a:blip r:embed="rId2" cstate="print"/>
          <a:srcRect/>
          <a:stretch>
            <a:fillRect/>
          </a:stretch>
        </p:blipFill>
        <p:spPr bwMode="auto">
          <a:xfrm>
            <a:off x="1524000" y="0"/>
            <a:ext cx="6115050" cy="1219200"/>
          </a:xfrm>
          <a:prstGeom prst="rect">
            <a:avLst/>
          </a:prstGeom>
          <a:noFill/>
        </p:spPr>
      </p:pic>
      <p:sp>
        <p:nvSpPr>
          <p:cNvPr id="7" name="Rectangle 6"/>
          <p:cNvSpPr/>
          <p:nvPr/>
        </p:nvSpPr>
        <p:spPr>
          <a:xfrm>
            <a:off x="3048000" y="6056810"/>
            <a:ext cx="3217740" cy="461665"/>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400" b="1" cap="all" dirty="0">
                <a:ln/>
                <a:solidFill>
                  <a:srgbClr val="4F81BD"/>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Calibri"/>
              </a:rPr>
              <a:t>5. A Stellar Hangout</a:t>
            </a:r>
          </a:p>
        </p:txBody>
      </p:sp>
      <p:sp>
        <p:nvSpPr>
          <p:cNvPr id="8" name="Rectangle 7"/>
          <p:cNvSpPr/>
          <p:nvPr/>
        </p:nvSpPr>
        <p:spPr>
          <a:xfrm>
            <a:off x="3082816" y="6472536"/>
            <a:ext cx="5756384" cy="461665"/>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400" b="1" cap="all" dirty="0">
                <a:ln/>
                <a:solidFill>
                  <a:srgbClr val="4F81BD"/>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Calibri"/>
              </a:rPr>
              <a:t>Primary Problem: We’re Cooking Now</a:t>
            </a:r>
          </a:p>
        </p:txBody>
      </p:sp>
      <p:sp>
        <p:nvSpPr>
          <p:cNvPr id="10" name="Rectangle 9"/>
          <p:cNvSpPr/>
          <p:nvPr/>
        </p:nvSpPr>
        <p:spPr>
          <a:xfrm>
            <a:off x="5262613" y="1732631"/>
            <a:ext cx="5089343" cy="52322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800" b="1" cap="all" dirty="0">
                <a:ln/>
                <a:solidFill>
                  <a:srgbClr val="4F81BD"/>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Calibri"/>
              </a:rPr>
              <a:t>3. Mockumentary, Seriously?</a:t>
            </a:r>
          </a:p>
        </p:txBody>
      </p:sp>
      <p:sp>
        <p:nvSpPr>
          <p:cNvPr id="11" name="Rectangle 10"/>
          <p:cNvSpPr/>
          <p:nvPr/>
        </p:nvSpPr>
        <p:spPr>
          <a:xfrm>
            <a:off x="3276601" y="1290935"/>
            <a:ext cx="5284645" cy="523220"/>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800" b="1" cap="all" dirty="0">
                <a:ln/>
                <a:solidFill>
                  <a:srgbClr val="4F81BD"/>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Calibri"/>
              </a:rPr>
              <a:t>2: Emoji, Speak for Yourself</a:t>
            </a:r>
          </a:p>
        </p:txBody>
      </p:sp>
      <p:sp>
        <p:nvSpPr>
          <p:cNvPr id="12" name="Rectangle 11"/>
          <p:cNvSpPr/>
          <p:nvPr/>
        </p:nvSpPr>
        <p:spPr>
          <a:xfrm>
            <a:off x="3048000" y="5638801"/>
            <a:ext cx="2513830" cy="461665"/>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400" b="1" cap="all" dirty="0">
                <a:ln/>
                <a:solidFill>
                  <a:srgbClr val="4F81BD"/>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Calibri"/>
              </a:rPr>
              <a:t>4. Animal House</a:t>
            </a:r>
          </a:p>
        </p:txBody>
      </p:sp>
      <p:grpSp>
        <p:nvGrpSpPr>
          <p:cNvPr id="14" name="Group 13"/>
          <p:cNvGrpSpPr/>
          <p:nvPr/>
        </p:nvGrpSpPr>
        <p:grpSpPr>
          <a:xfrm>
            <a:off x="7543800" y="-228600"/>
            <a:ext cx="2831688" cy="1456730"/>
            <a:chOff x="3143198" y="2738735"/>
            <a:chExt cx="2831688" cy="1456730"/>
          </a:xfrm>
        </p:grpSpPr>
        <p:sp>
          <p:nvSpPr>
            <p:cNvPr id="5" name="Rectangle 4"/>
            <p:cNvSpPr/>
            <p:nvPr/>
          </p:nvSpPr>
          <p:spPr>
            <a:xfrm>
              <a:off x="3169118" y="2738735"/>
              <a:ext cx="2805768"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dirty="0">
                  <a:ln/>
                  <a:solidFill>
                    <a:srgbClr val="4F81BD"/>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Calibri"/>
                </a:rPr>
                <a:t>Onslow</a:t>
              </a:r>
            </a:p>
          </p:txBody>
        </p:sp>
        <p:sp>
          <p:nvSpPr>
            <p:cNvPr id="13" name="Rectangle 12"/>
            <p:cNvSpPr/>
            <p:nvPr/>
          </p:nvSpPr>
          <p:spPr>
            <a:xfrm>
              <a:off x="3143198" y="3272135"/>
              <a:ext cx="790601"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dirty="0">
                  <a:ln/>
                  <a:solidFill>
                    <a:srgbClr val="4F81BD"/>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Calibri"/>
                </a:rPr>
                <a:t>M</a:t>
              </a:r>
            </a:p>
          </p:txBody>
        </p:sp>
      </p:grpSp>
      <p:sp>
        <p:nvSpPr>
          <p:cNvPr id="15" name="TextBox 14"/>
          <p:cNvSpPr txBox="1"/>
          <p:nvPr/>
        </p:nvSpPr>
        <p:spPr>
          <a:xfrm>
            <a:off x="3048000" y="2209800"/>
            <a:ext cx="7467600" cy="34163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b="1" i="1" dirty="0">
                <a:solidFill>
                  <a:prstClr val="black"/>
                </a:solidFill>
                <a:latin typeface="Calibri"/>
              </a:rPr>
              <a:t>Time to Get OM Rolling for 2016-2017!</a:t>
            </a:r>
            <a:endParaRPr lang="en-US" dirty="0">
              <a:solidFill>
                <a:prstClr val="black"/>
              </a:solidFill>
              <a:latin typeface="Calibri"/>
            </a:endParaRPr>
          </a:p>
          <a:p>
            <a:pPr algn="ctr"/>
            <a:r>
              <a:rPr lang="en-US" dirty="0">
                <a:solidFill>
                  <a:prstClr val="black"/>
                </a:solidFill>
                <a:latin typeface="Calibri"/>
              </a:rPr>
              <a:t>If you are new, WELCOME!  If you are returning, THANKS!</a:t>
            </a:r>
          </a:p>
          <a:p>
            <a:r>
              <a:rPr lang="en-US" dirty="0">
                <a:solidFill>
                  <a:prstClr val="black"/>
                </a:solidFill>
                <a:latin typeface="Calibri"/>
              </a:rPr>
              <a:t>OM is a chance to celebrate creativity, teamwork, and student-leadership.  It takes a special person to coach OM, so we are thankful for each of you.  </a:t>
            </a:r>
          </a:p>
          <a:p>
            <a:r>
              <a:rPr lang="en-US" dirty="0">
                <a:solidFill>
                  <a:prstClr val="black"/>
                </a:solidFill>
                <a:latin typeface="Calibri"/>
              </a:rPr>
              <a:t>On Monday, September 18th, we will have an online Skype Meeting.  Join with this link: </a:t>
            </a:r>
            <a:r>
              <a:rPr lang="en-US" dirty="0">
                <a:solidFill>
                  <a:prstClr val="black"/>
                </a:solidFill>
                <a:latin typeface="Calibri"/>
                <a:hlinkClick r:id="rId3"/>
              </a:rPr>
              <a:t>http://bit.ly/OM2017coaches1</a:t>
            </a:r>
            <a:r>
              <a:rPr lang="en-US" dirty="0">
                <a:solidFill>
                  <a:prstClr val="black"/>
                </a:solidFill>
                <a:latin typeface="Calibri"/>
              </a:rPr>
              <a:t>  (this will be recorded if you are not able to attend).</a:t>
            </a:r>
          </a:p>
          <a:p>
            <a:r>
              <a:rPr lang="en-US" dirty="0">
                <a:solidFill>
                  <a:prstClr val="black"/>
                </a:solidFill>
                <a:latin typeface="Calibri"/>
              </a:rPr>
              <a:t>Each coach must complete our Onslow County OM Microsoft Form (</a:t>
            </a:r>
            <a:r>
              <a:rPr lang="en-US" dirty="0">
                <a:solidFill>
                  <a:prstClr val="black"/>
                </a:solidFill>
                <a:latin typeface="Calibri"/>
                <a:hlinkClick r:id="rId4"/>
              </a:rPr>
              <a:t>http://bit.ly/OMTeam1718</a:t>
            </a:r>
            <a:r>
              <a:rPr lang="en-US" dirty="0">
                <a:solidFill>
                  <a:prstClr val="black"/>
                </a:solidFill>
                <a:latin typeface="Calibri"/>
              </a:rPr>
              <a:t>) by Friday, September 29</a:t>
            </a:r>
            <a:r>
              <a:rPr lang="en-US" baseline="30000" dirty="0">
                <a:solidFill>
                  <a:prstClr val="black"/>
                </a:solidFill>
                <a:latin typeface="Calibri"/>
              </a:rPr>
              <a:t>th</a:t>
            </a:r>
            <a:r>
              <a:rPr lang="en-US" dirty="0">
                <a:solidFill>
                  <a:prstClr val="black"/>
                </a:solidFill>
                <a:latin typeface="Calibri"/>
              </a:rPr>
              <a:t>.    This way we will be able to submit for payment and get packets as quickly as possible.   The district will only pay the application fee for registrations received by September 29</a:t>
            </a:r>
            <a:r>
              <a:rPr lang="en-US" baseline="30000" dirty="0">
                <a:solidFill>
                  <a:prstClr val="black"/>
                </a:solidFill>
                <a:latin typeface="Calibri"/>
              </a:rPr>
              <a:t>th</a:t>
            </a:r>
            <a:r>
              <a:rPr lang="en-US" dirty="0">
                <a:solidFill>
                  <a:prstClr val="black"/>
                </a:solidFill>
                <a:latin typeface="Calibri"/>
              </a:rPr>
              <a:t>. </a:t>
            </a:r>
          </a:p>
        </p:txBody>
      </p:sp>
      <p:sp>
        <p:nvSpPr>
          <p:cNvPr id="16" name="Rectangle 15"/>
          <p:cNvSpPr/>
          <p:nvPr/>
        </p:nvSpPr>
        <p:spPr>
          <a:xfrm>
            <a:off x="7807284" y="5359569"/>
            <a:ext cx="2832788" cy="120032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b="1" dirty="0">
                <a:solidFill>
                  <a:prstClr val="black"/>
                </a:solidFill>
                <a:latin typeface="Calibri"/>
              </a:rPr>
              <a:t>Coastal Region Tournament </a:t>
            </a:r>
            <a:br>
              <a:rPr lang="en-US" b="1" dirty="0">
                <a:solidFill>
                  <a:prstClr val="black"/>
                </a:solidFill>
                <a:latin typeface="Calibri"/>
              </a:rPr>
            </a:br>
            <a:r>
              <a:rPr lang="en-US" b="1" dirty="0">
                <a:solidFill>
                  <a:prstClr val="black"/>
                </a:solidFill>
                <a:latin typeface="Calibri"/>
              </a:rPr>
              <a:t>Saturday, February 24, 2018</a:t>
            </a:r>
          </a:p>
          <a:p>
            <a:pPr algn="ctr"/>
            <a:r>
              <a:rPr lang="en-US" b="1" dirty="0">
                <a:solidFill>
                  <a:prstClr val="black"/>
                </a:solidFill>
                <a:latin typeface="Calibri"/>
              </a:rPr>
              <a:t>QCE and Swansboro HS</a:t>
            </a:r>
          </a:p>
          <a:p>
            <a:pPr algn="ctr"/>
            <a:r>
              <a:rPr lang="en-US" b="1" dirty="0">
                <a:solidFill>
                  <a:prstClr val="black"/>
                </a:solidFill>
                <a:latin typeface="Calibri"/>
                <a:hlinkClick r:id="rId5"/>
              </a:rPr>
              <a:t>http://ncom-coastal.org/</a:t>
            </a:r>
            <a:r>
              <a:rPr lang="en-US" b="1" dirty="0">
                <a:solidFill>
                  <a:prstClr val="black"/>
                </a:solidFill>
                <a:latin typeface="Calibri"/>
              </a:rPr>
              <a:t> </a:t>
            </a:r>
          </a:p>
        </p:txBody>
      </p:sp>
      <p:sp>
        <p:nvSpPr>
          <p:cNvPr id="18" name="Rectangle 17"/>
          <p:cNvSpPr/>
          <p:nvPr/>
        </p:nvSpPr>
        <p:spPr>
          <a:xfrm>
            <a:off x="1524000" y="3581400"/>
            <a:ext cx="1371600" cy="230832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b="1" dirty="0">
                <a:solidFill>
                  <a:prstClr val="black"/>
                </a:solidFill>
                <a:latin typeface="Calibri"/>
              </a:rPr>
              <a:t>Judges Training: TBD</a:t>
            </a:r>
          </a:p>
          <a:p>
            <a:pPr algn="ctr"/>
            <a:r>
              <a:rPr lang="en-US" b="1" dirty="0">
                <a:solidFill>
                  <a:prstClr val="black"/>
                </a:solidFill>
                <a:latin typeface="Calibri"/>
              </a:rPr>
              <a:t>Swansboro HS &amp; or Queens Creek Elementary</a:t>
            </a:r>
          </a:p>
        </p:txBody>
      </p:sp>
      <p:sp>
        <p:nvSpPr>
          <p:cNvPr id="17" name="Rectangle 16"/>
          <p:cNvSpPr/>
          <p:nvPr/>
        </p:nvSpPr>
        <p:spPr>
          <a:xfrm>
            <a:off x="8305801" y="609601"/>
            <a:ext cx="2366995" cy="120032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b="1" dirty="0">
                <a:solidFill>
                  <a:prstClr val="black"/>
                </a:solidFill>
                <a:latin typeface="Calibri"/>
              </a:rPr>
              <a:t>Coaches Training: </a:t>
            </a:r>
          </a:p>
          <a:p>
            <a:pPr algn="ctr"/>
            <a:r>
              <a:rPr lang="en-US" b="1" dirty="0">
                <a:solidFill>
                  <a:prstClr val="black"/>
                </a:solidFill>
                <a:latin typeface="Calibri"/>
              </a:rPr>
              <a:t>Sat., Nov. 4</a:t>
            </a:r>
            <a:br>
              <a:rPr lang="en-US" b="1" dirty="0">
                <a:solidFill>
                  <a:prstClr val="black"/>
                </a:solidFill>
                <a:latin typeface="Calibri"/>
              </a:rPr>
            </a:br>
            <a:r>
              <a:rPr lang="en-US" b="1" dirty="0">
                <a:solidFill>
                  <a:prstClr val="black"/>
                </a:solidFill>
                <a:latin typeface="Calibri"/>
              </a:rPr>
              <a:t>Queens Creek Elementary</a:t>
            </a:r>
          </a:p>
        </p:txBody>
      </p:sp>
      <p:sp>
        <p:nvSpPr>
          <p:cNvPr id="9" name="Rectangle 8"/>
          <p:cNvSpPr/>
          <p:nvPr/>
        </p:nvSpPr>
        <p:spPr>
          <a:xfrm rot="20477301">
            <a:off x="1480056" y="1803990"/>
            <a:ext cx="2325573" cy="954107"/>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800" b="1" cap="all" dirty="0">
                <a:ln/>
                <a:solidFill>
                  <a:srgbClr val="4F81BD"/>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Calibri"/>
              </a:rPr>
              <a:t>1: Triathlon </a:t>
            </a:r>
            <a:br>
              <a:rPr lang="en-US" sz="2800" b="1" cap="all" dirty="0">
                <a:ln/>
                <a:solidFill>
                  <a:srgbClr val="4F81BD"/>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Calibri"/>
              </a:rPr>
            </a:br>
            <a:r>
              <a:rPr lang="en-US" sz="2800" b="1" cap="all" dirty="0">
                <a:ln/>
                <a:solidFill>
                  <a:srgbClr val="4F81BD"/>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Calibri"/>
              </a:rPr>
              <a:t>Travels</a:t>
            </a:r>
          </a:p>
        </p:txBody>
      </p:sp>
    </p:spTree>
    <p:extLst>
      <p:ext uri="{BB962C8B-B14F-4D97-AF65-F5344CB8AC3E}">
        <p14:creationId xmlns:p14="http://schemas.microsoft.com/office/powerpoint/2010/main" val="3853772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odysseyofthemind.com/images/logo.gif"/>
          <p:cNvPicPr>
            <a:picLocks noChangeAspect="1" noChangeArrowheads="1"/>
          </p:cNvPicPr>
          <p:nvPr/>
        </p:nvPicPr>
        <p:blipFill>
          <a:blip r:embed="rId2" cstate="print"/>
          <a:srcRect/>
          <a:stretch>
            <a:fillRect/>
          </a:stretch>
        </p:blipFill>
        <p:spPr bwMode="auto">
          <a:xfrm>
            <a:off x="1524000" y="0"/>
            <a:ext cx="6115050" cy="1219200"/>
          </a:xfrm>
          <a:prstGeom prst="rect">
            <a:avLst/>
          </a:prstGeom>
          <a:noFill/>
        </p:spPr>
      </p:pic>
      <p:grpSp>
        <p:nvGrpSpPr>
          <p:cNvPr id="14" name="Group 13"/>
          <p:cNvGrpSpPr/>
          <p:nvPr/>
        </p:nvGrpSpPr>
        <p:grpSpPr>
          <a:xfrm>
            <a:off x="7819999" y="-228600"/>
            <a:ext cx="2831688" cy="1456730"/>
            <a:chOff x="3143198" y="2738735"/>
            <a:chExt cx="2831688" cy="1456730"/>
          </a:xfrm>
        </p:grpSpPr>
        <p:sp>
          <p:nvSpPr>
            <p:cNvPr id="5" name="Rectangle 4"/>
            <p:cNvSpPr/>
            <p:nvPr/>
          </p:nvSpPr>
          <p:spPr>
            <a:xfrm>
              <a:off x="3169118" y="2738735"/>
              <a:ext cx="2805768"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dirty="0">
                  <a:ln/>
                  <a:solidFill>
                    <a:srgbClr val="4F81BD"/>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Calibri"/>
                </a:rPr>
                <a:t>Onslow</a:t>
              </a:r>
            </a:p>
          </p:txBody>
        </p:sp>
        <p:sp>
          <p:nvSpPr>
            <p:cNvPr id="13" name="Rectangle 12"/>
            <p:cNvSpPr/>
            <p:nvPr/>
          </p:nvSpPr>
          <p:spPr>
            <a:xfrm>
              <a:off x="3143198" y="3272135"/>
              <a:ext cx="790601"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dirty="0">
                  <a:ln/>
                  <a:solidFill>
                    <a:srgbClr val="4F81BD"/>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Calibri"/>
                </a:rPr>
                <a:t>M</a:t>
              </a:r>
            </a:p>
          </p:txBody>
        </p:sp>
      </p:grpSp>
      <p:sp>
        <p:nvSpPr>
          <p:cNvPr id="15" name="TextBox 14"/>
          <p:cNvSpPr txBox="1"/>
          <p:nvPr/>
        </p:nvSpPr>
        <p:spPr>
          <a:xfrm>
            <a:off x="4038600" y="1299150"/>
            <a:ext cx="6400800" cy="369331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b="1" i="1" dirty="0">
                <a:solidFill>
                  <a:prstClr val="black"/>
                </a:solidFill>
                <a:latin typeface="Calibri"/>
              </a:rPr>
              <a:t>Time to Get OM Rolling for 2017-2018!</a:t>
            </a:r>
          </a:p>
          <a:p>
            <a:r>
              <a:rPr lang="en-US" dirty="0">
                <a:solidFill>
                  <a:prstClr val="black"/>
                </a:solidFill>
                <a:latin typeface="Calibri"/>
              </a:rPr>
              <a:t>Payments and Deadlines</a:t>
            </a:r>
          </a:p>
          <a:p>
            <a:pPr marL="342900" indent="-342900">
              <a:buFontTx/>
              <a:buAutoNum type="arabicParenR"/>
            </a:pPr>
            <a:r>
              <a:rPr lang="en-US" dirty="0">
                <a:solidFill>
                  <a:prstClr val="black"/>
                </a:solidFill>
                <a:latin typeface="Calibri"/>
              </a:rPr>
              <a:t>MICROSOFT FORM LINK (</a:t>
            </a:r>
            <a:r>
              <a:rPr lang="en-US" dirty="0">
                <a:solidFill>
                  <a:prstClr val="black"/>
                </a:solidFill>
                <a:latin typeface="Calibri"/>
                <a:hlinkClick r:id="rId3"/>
              </a:rPr>
              <a:t>http://bit.ly/OMTeam1718</a:t>
            </a:r>
            <a:r>
              <a:rPr lang="en-US" dirty="0">
                <a:solidFill>
                  <a:prstClr val="black"/>
                </a:solidFill>
                <a:latin typeface="Calibri"/>
              </a:rPr>
              <a:t>) </a:t>
            </a:r>
            <a:br>
              <a:rPr lang="en-US" dirty="0">
                <a:solidFill>
                  <a:prstClr val="black"/>
                </a:solidFill>
                <a:latin typeface="Calibri"/>
              </a:rPr>
            </a:br>
            <a:r>
              <a:rPr lang="en-US" dirty="0">
                <a:solidFill>
                  <a:prstClr val="black"/>
                </a:solidFill>
                <a:latin typeface="Calibri"/>
              </a:rPr>
              <a:t>DUE September 29 for district to pay: </a:t>
            </a:r>
            <a:br>
              <a:rPr lang="en-US" dirty="0">
                <a:solidFill>
                  <a:prstClr val="black"/>
                </a:solidFill>
                <a:latin typeface="Calibri"/>
              </a:rPr>
            </a:br>
            <a:r>
              <a:rPr lang="en-US" dirty="0">
                <a:solidFill>
                  <a:prstClr val="black"/>
                </a:solidFill>
                <a:latin typeface="Calibri"/>
              </a:rPr>
              <a:t>       OM Registration:  $100 Fee</a:t>
            </a:r>
            <a:br>
              <a:rPr lang="en-US" dirty="0">
                <a:solidFill>
                  <a:prstClr val="black"/>
                </a:solidFill>
                <a:latin typeface="Calibri"/>
              </a:rPr>
            </a:br>
            <a:r>
              <a:rPr lang="en-US" dirty="0">
                <a:solidFill>
                  <a:prstClr val="black"/>
                </a:solidFill>
                <a:latin typeface="Calibri"/>
              </a:rPr>
              <a:t>       Coaches Training (November 4</a:t>
            </a:r>
            <a:r>
              <a:rPr lang="en-US" baseline="30000" dirty="0">
                <a:solidFill>
                  <a:prstClr val="black"/>
                </a:solidFill>
                <a:latin typeface="Calibri"/>
              </a:rPr>
              <a:t>th</a:t>
            </a:r>
            <a:r>
              <a:rPr lang="en-US" dirty="0">
                <a:solidFill>
                  <a:prstClr val="black"/>
                </a:solidFill>
                <a:latin typeface="Calibri"/>
              </a:rPr>
              <a:t>): $20</a:t>
            </a:r>
          </a:p>
          <a:p>
            <a:r>
              <a:rPr lang="en-US" dirty="0">
                <a:solidFill>
                  <a:prstClr val="black"/>
                </a:solidFill>
                <a:latin typeface="Calibri"/>
              </a:rPr>
              <a:t>2)  NC-Coastal Tournament Registration $100</a:t>
            </a:r>
          </a:p>
          <a:p>
            <a:r>
              <a:rPr lang="en-US" dirty="0">
                <a:solidFill>
                  <a:prstClr val="black"/>
                </a:solidFill>
                <a:latin typeface="Calibri"/>
              </a:rPr>
              <a:t>          Each Coach Needs to Register Online </a:t>
            </a:r>
            <a:br>
              <a:rPr lang="en-US" dirty="0">
                <a:solidFill>
                  <a:prstClr val="black"/>
                </a:solidFill>
                <a:latin typeface="Calibri"/>
              </a:rPr>
            </a:br>
            <a:r>
              <a:rPr lang="en-US" dirty="0">
                <a:solidFill>
                  <a:prstClr val="black"/>
                </a:solidFill>
                <a:latin typeface="Calibri"/>
              </a:rPr>
              <a:t>          (</a:t>
            </a:r>
            <a:r>
              <a:rPr lang="en-US" dirty="0">
                <a:solidFill>
                  <a:prstClr val="black"/>
                </a:solidFill>
                <a:latin typeface="Calibri"/>
                <a:hlinkClick r:id="rId4"/>
              </a:rPr>
              <a:t>http://ncom-coastal.org</a:t>
            </a:r>
            <a:r>
              <a:rPr lang="en-US" dirty="0">
                <a:solidFill>
                  <a:prstClr val="black"/>
                </a:solidFill>
                <a:latin typeface="Calibri"/>
              </a:rPr>
              <a:t>) by  December 1 (only need one </a:t>
            </a:r>
            <a:br>
              <a:rPr lang="en-US" dirty="0">
                <a:solidFill>
                  <a:prstClr val="black"/>
                </a:solidFill>
                <a:latin typeface="Calibri"/>
              </a:rPr>
            </a:br>
            <a:r>
              <a:rPr lang="en-US" dirty="0">
                <a:solidFill>
                  <a:prstClr val="black"/>
                </a:solidFill>
                <a:latin typeface="Calibri"/>
              </a:rPr>
              <a:t>          player name and judges name- if you have all the names and </a:t>
            </a:r>
            <a:br>
              <a:rPr lang="en-US" dirty="0">
                <a:solidFill>
                  <a:prstClr val="black"/>
                </a:solidFill>
                <a:latin typeface="Calibri"/>
              </a:rPr>
            </a:br>
            <a:r>
              <a:rPr lang="en-US" dirty="0">
                <a:solidFill>
                  <a:prstClr val="black"/>
                </a:solidFill>
                <a:latin typeface="Calibri"/>
              </a:rPr>
              <a:t>          your volunteer, that is even better)</a:t>
            </a:r>
          </a:p>
          <a:p>
            <a:r>
              <a:rPr lang="en-US" dirty="0">
                <a:solidFill>
                  <a:prstClr val="black"/>
                </a:solidFill>
                <a:latin typeface="Calibri"/>
              </a:rPr>
              <a:t>In order for the district to pay, forms must be completed by deadlines shared above. </a:t>
            </a:r>
          </a:p>
        </p:txBody>
      </p:sp>
      <p:sp>
        <p:nvSpPr>
          <p:cNvPr id="20" name="Rectangle 19"/>
          <p:cNvSpPr/>
          <p:nvPr/>
        </p:nvSpPr>
        <p:spPr>
          <a:xfrm>
            <a:off x="4581525" y="5128116"/>
            <a:ext cx="2590800" cy="147732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b="1" dirty="0">
                <a:solidFill>
                  <a:prstClr val="black"/>
                </a:solidFill>
                <a:latin typeface="Calibri"/>
              </a:rPr>
              <a:t>NCOM State Tournament </a:t>
            </a:r>
            <a:br>
              <a:rPr lang="en-US" b="1" dirty="0">
                <a:solidFill>
                  <a:prstClr val="black"/>
                </a:solidFill>
                <a:latin typeface="Calibri"/>
              </a:rPr>
            </a:br>
            <a:r>
              <a:rPr lang="en-US" b="1" dirty="0">
                <a:solidFill>
                  <a:prstClr val="black"/>
                </a:solidFill>
                <a:latin typeface="Calibri"/>
              </a:rPr>
              <a:t>Saturday, March 29, 2018</a:t>
            </a:r>
          </a:p>
          <a:p>
            <a:pPr algn="ctr"/>
            <a:r>
              <a:rPr lang="en-US" b="1" dirty="0">
                <a:solidFill>
                  <a:prstClr val="black"/>
                </a:solidFill>
                <a:latin typeface="Calibri"/>
              </a:rPr>
              <a:t>Wingate University</a:t>
            </a:r>
          </a:p>
          <a:p>
            <a:pPr algn="ctr"/>
            <a:endParaRPr lang="en-US" b="1" dirty="0">
              <a:solidFill>
                <a:prstClr val="black"/>
              </a:solidFill>
              <a:latin typeface="Calibri"/>
            </a:endParaRPr>
          </a:p>
        </p:txBody>
      </p:sp>
      <p:sp>
        <p:nvSpPr>
          <p:cNvPr id="21" name="Rectangle 20"/>
          <p:cNvSpPr/>
          <p:nvPr/>
        </p:nvSpPr>
        <p:spPr>
          <a:xfrm>
            <a:off x="7624368" y="5128116"/>
            <a:ext cx="2815033" cy="147732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b="1" dirty="0">
                <a:solidFill>
                  <a:prstClr val="black"/>
                </a:solidFill>
                <a:latin typeface="Calibri"/>
              </a:rPr>
              <a:t>OM World Finals</a:t>
            </a:r>
            <a:br>
              <a:rPr lang="en-US" b="1" dirty="0">
                <a:solidFill>
                  <a:prstClr val="black"/>
                </a:solidFill>
                <a:latin typeface="Calibri"/>
              </a:rPr>
            </a:br>
            <a:r>
              <a:rPr lang="en-US" b="1" dirty="0">
                <a:solidFill>
                  <a:prstClr val="black"/>
                </a:solidFill>
                <a:latin typeface="Calibri"/>
              </a:rPr>
              <a:t>May 2018 (TBA)</a:t>
            </a:r>
          </a:p>
          <a:p>
            <a:pPr algn="ctr"/>
            <a:r>
              <a:rPr lang="en-US" b="1" dirty="0">
                <a:solidFill>
                  <a:prstClr val="black"/>
                </a:solidFill>
                <a:latin typeface="Calibri"/>
              </a:rPr>
              <a:t>Iowa State University</a:t>
            </a:r>
          </a:p>
          <a:p>
            <a:pPr algn="ctr"/>
            <a:r>
              <a:rPr lang="en-US" b="1" dirty="0">
                <a:solidFill>
                  <a:prstClr val="black"/>
                </a:solidFill>
                <a:latin typeface="Calibri"/>
              </a:rPr>
              <a:t>Ames, Iowa</a:t>
            </a:r>
          </a:p>
          <a:p>
            <a:pPr algn="ctr"/>
            <a:endParaRPr lang="en-US" b="1" dirty="0">
              <a:solidFill>
                <a:prstClr val="black"/>
              </a:solidFill>
              <a:latin typeface="Calibri"/>
            </a:endParaRPr>
          </a:p>
        </p:txBody>
      </p:sp>
      <p:sp>
        <p:nvSpPr>
          <p:cNvPr id="12" name="Rectangle 11">
            <a:extLst>
              <a:ext uri="{FF2B5EF4-FFF2-40B4-BE49-F238E27FC236}">
                <a16:creationId xmlns:a16="http://schemas.microsoft.com/office/drawing/2014/main" id="{80D0BECC-8EB8-4E0D-9274-9F3438310381}"/>
              </a:ext>
            </a:extLst>
          </p:cNvPr>
          <p:cNvSpPr/>
          <p:nvPr/>
        </p:nvSpPr>
        <p:spPr>
          <a:xfrm>
            <a:off x="1550114" y="1421574"/>
            <a:ext cx="2366995" cy="120032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b="1" dirty="0">
                <a:solidFill>
                  <a:prstClr val="black"/>
                </a:solidFill>
                <a:latin typeface="Calibri"/>
              </a:rPr>
              <a:t>Coaches Training: </a:t>
            </a:r>
          </a:p>
          <a:p>
            <a:pPr algn="ctr"/>
            <a:r>
              <a:rPr lang="en-US" b="1" dirty="0">
                <a:solidFill>
                  <a:prstClr val="black"/>
                </a:solidFill>
                <a:latin typeface="Calibri"/>
              </a:rPr>
              <a:t>Sat., Nov. 4</a:t>
            </a:r>
            <a:br>
              <a:rPr lang="en-US" b="1" dirty="0">
                <a:solidFill>
                  <a:prstClr val="black"/>
                </a:solidFill>
                <a:latin typeface="Calibri"/>
              </a:rPr>
            </a:br>
            <a:r>
              <a:rPr lang="en-US" b="1" dirty="0">
                <a:solidFill>
                  <a:prstClr val="black"/>
                </a:solidFill>
                <a:latin typeface="Calibri"/>
              </a:rPr>
              <a:t>Queens Creek Elementary</a:t>
            </a:r>
          </a:p>
        </p:txBody>
      </p:sp>
      <p:sp>
        <p:nvSpPr>
          <p:cNvPr id="16" name="Rectangle 15">
            <a:extLst>
              <a:ext uri="{FF2B5EF4-FFF2-40B4-BE49-F238E27FC236}">
                <a16:creationId xmlns:a16="http://schemas.microsoft.com/office/drawing/2014/main" id="{6121928D-4BBE-4B25-B73D-480C498F89CB}"/>
              </a:ext>
            </a:extLst>
          </p:cNvPr>
          <p:cNvSpPr/>
          <p:nvPr/>
        </p:nvSpPr>
        <p:spPr>
          <a:xfrm>
            <a:off x="1550113" y="2771601"/>
            <a:ext cx="2366995" cy="120032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b="1" dirty="0">
                <a:solidFill>
                  <a:prstClr val="black"/>
                </a:solidFill>
                <a:latin typeface="Calibri"/>
              </a:rPr>
              <a:t>Judges Training: TBD</a:t>
            </a:r>
          </a:p>
          <a:p>
            <a:pPr algn="ctr"/>
            <a:r>
              <a:rPr lang="en-US" b="1" dirty="0">
                <a:solidFill>
                  <a:prstClr val="black"/>
                </a:solidFill>
                <a:latin typeface="Calibri"/>
              </a:rPr>
              <a:t>Swansboro HS &amp; or Queens Creek Elementary</a:t>
            </a:r>
          </a:p>
        </p:txBody>
      </p:sp>
      <p:sp>
        <p:nvSpPr>
          <p:cNvPr id="22" name="Rectangle 21">
            <a:extLst>
              <a:ext uri="{FF2B5EF4-FFF2-40B4-BE49-F238E27FC236}">
                <a16:creationId xmlns:a16="http://schemas.microsoft.com/office/drawing/2014/main" id="{C8DD59C5-2E5C-451C-AB9B-366BB23340A3}"/>
              </a:ext>
            </a:extLst>
          </p:cNvPr>
          <p:cNvSpPr/>
          <p:nvPr/>
        </p:nvSpPr>
        <p:spPr>
          <a:xfrm>
            <a:off x="1579420" y="5116376"/>
            <a:ext cx="2832788" cy="147732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b="1" dirty="0">
                <a:solidFill>
                  <a:prstClr val="black"/>
                </a:solidFill>
                <a:latin typeface="Calibri"/>
              </a:rPr>
              <a:t>Coastal Region Tournament - </a:t>
            </a:r>
            <a:br>
              <a:rPr lang="en-US" b="1" dirty="0">
                <a:solidFill>
                  <a:prstClr val="black"/>
                </a:solidFill>
                <a:latin typeface="Calibri"/>
              </a:rPr>
            </a:br>
            <a:r>
              <a:rPr lang="en-US" b="1" dirty="0">
                <a:solidFill>
                  <a:prstClr val="black"/>
                </a:solidFill>
                <a:latin typeface="Calibri"/>
              </a:rPr>
              <a:t>Saturday, February 24, 2018</a:t>
            </a:r>
          </a:p>
          <a:p>
            <a:pPr algn="ctr"/>
            <a:r>
              <a:rPr lang="en-US" b="1" dirty="0">
                <a:solidFill>
                  <a:prstClr val="black"/>
                </a:solidFill>
                <a:latin typeface="Calibri"/>
              </a:rPr>
              <a:t>QCE and Swansboro HS</a:t>
            </a:r>
          </a:p>
          <a:p>
            <a:pPr algn="ctr"/>
            <a:r>
              <a:rPr lang="en-US" b="1" dirty="0">
                <a:solidFill>
                  <a:prstClr val="black"/>
                </a:solidFill>
                <a:latin typeface="Calibri"/>
                <a:hlinkClick r:id="rId4"/>
              </a:rPr>
              <a:t>http://ncom-coastal.org/</a:t>
            </a:r>
            <a:r>
              <a:rPr lang="en-US" b="1" dirty="0">
                <a:solidFill>
                  <a:prstClr val="black"/>
                </a:solidFill>
                <a:latin typeface="Calibri"/>
              </a:rPr>
              <a:t> </a:t>
            </a:r>
          </a:p>
        </p:txBody>
      </p:sp>
    </p:spTree>
    <p:extLst>
      <p:ext uri="{BB962C8B-B14F-4D97-AF65-F5344CB8AC3E}">
        <p14:creationId xmlns:p14="http://schemas.microsoft.com/office/powerpoint/2010/main" val="574322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9919"/>
            <a:ext cx="10515600" cy="569168"/>
          </a:xfrm>
        </p:spPr>
        <p:txBody>
          <a:bodyPr>
            <a:normAutofit fontScale="90000"/>
          </a:bodyPr>
          <a:lstStyle/>
          <a:p>
            <a:pPr algn="ctr"/>
            <a:r>
              <a:rPr lang="en-US" dirty="0">
                <a:solidFill>
                  <a:srgbClr val="0F75BC"/>
                </a:solidFill>
              </a:rPr>
              <a:t>Coaches’ Training</a:t>
            </a:r>
          </a:p>
        </p:txBody>
      </p:sp>
      <p:sp>
        <p:nvSpPr>
          <p:cNvPr id="3" name="Content Placeholder 2"/>
          <p:cNvSpPr>
            <a:spLocks noGrp="1"/>
          </p:cNvSpPr>
          <p:nvPr>
            <p:ph idx="1"/>
          </p:nvPr>
        </p:nvSpPr>
        <p:spPr>
          <a:xfrm>
            <a:off x="838199" y="1362269"/>
            <a:ext cx="5310673" cy="4488025"/>
          </a:xfrm>
        </p:spPr>
        <p:txBody>
          <a:bodyPr>
            <a:normAutofit lnSpcReduction="10000"/>
          </a:bodyPr>
          <a:lstStyle/>
          <a:p>
            <a:pPr>
              <a:lnSpc>
                <a:spcPct val="100000"/>
              </a:lnSpc>
            </a:pPr>
            <a:r>
              <a:rPr lang="en-US" dirty="0">
                <a:solidFill>
                  <a:schemeClr val="tx1">
                    <a:lumMod val="65000"/>
                    <a:lumOff val="35000"/>
                  </a:schemeClr>
                </a:solidFill>
                <a:latin typeface="+mj-lt"/>
              </a:rPr>
              <a:t>Saturday, November 4</a:t>
            </a:r>
          </a:p>
          <a:p>
            <a:pPr>
              <a:lnSpc>
                <a:spcPct val="100000"/>
              </a:lnSpc>
            </a:pPr>
            <a:r>
              <a:rPr lang="en-US" dirty="0"/>
              <a:t>Location Being Finalized</a:t>
            </a:r>
          </a:p>
          <a:p>
            <a:pPr lvl="1">
              <a:lnSpc>
                <a:spcPct val="100000"/>
              </a:lnSpc>
            </a:pPr>
            <a:r>
              <a:rPr lang="en-US" dirty="0">
                <a:solidFill>
                  <a:schemeClr val="tx1">
                    <a:lumMod val="65000"/>
                    <a:lumOff val="35000"/>
                  </a:schemeClr>
                </a:solidFill>
                <a:latin typeface="+mj-lt"/>
              </a:rPr>
              <a:t>Most</a:t>
            </a:r>
            <a:r>
              <a:rPr lang="en-US" dirty="0"/>
              <a:t> likely Swansboro High School or Queens Creek Elementary</a:t>
            </a:r>
          </a:p>
          <a:p>
            <a:pPr>
              <a:lnSpc>
                <a:spcPct val="100000"/>
              </a:lnSpc>
            </a:pPr>
            <a:r>
              <a:rPr lang="en-US" dirty="0">
                <a:solidFill>
                  <a:schemeClr val="tx1">
                    <a:lumMod val="65000"/>
                    <a:lumOff val="35000"/>
                  </a:schemeClr>
                </a:solidFill>
                <a:latin typeface="+mj-lt"/>
              </a:rPr>
              <a:t>Generally 8:30-3:00 (exact times will be emailed)</a:t>
            </a:r>
          </a:p>
          <a:p>
            <a:pPr>
              <a:lnSpc>
                <a:spcPct val="100000"/>
              </a:lnSpc>
            </a:pPr>
            <a:r>
              <a:rPr lang="en-US" dirty="0">
                <a:solidFill>
                  <a:schemeClr val="tx1">
                    <a:lumMod val="65000"/>
                    <a:lumOff val="35000"/>
                  </a:schemeClr>
                </a:solidFill>
                <a:latin typeface="+mj-lt"/>
              </a:rPr>
              <a:t>If you’ve coached before…</a:t>
            </a:r>
          </a:p>
          <a:p>
            <a:pPr>
              <a:lnSpc>
                <a:spcPct val="100000"/>
              </a:lnSpc>
            </a:pPr>
            <a:r>
              <a:rPr lang="en-US" dirty="0"/>
              <a:t>If you’ve not coached before…</a:t>
            </a:r>
          </a:p>
          <a:p>
            <a:pPr>
              <a:lnSpc>
                <a:spcPct val="100000"/>
              </a:lnSpc>
            </a:pPr>
            <a:r>
              <a:rPr lang="en-US" dirty="0">
                <a:solidFill>
                  <a:schemeClr val="tx1">
                    <a:lumMod val="65000"/>
                    <a:lumOff val="35000"/>
                  </a:schemeClr>
                </a:solidFill>
                <a:latin typeface="+mj-lt"/>
              </a:rPr>
              <a:t>What you’ll get</a:t>
            </a:r>
          </a:p>
        </p:txBody>
      </p:sp>
      <p:sp>
        <p:nvSpPr>
          <p:cNvPr id="4" name="Slide Number Placeholder 3"/>
          <p:cNvSpPr>
            <a:spLocks noGrp="1"/>
          </p:cNvSpPr>
          <p:nvPr>
            <p:ph type="sldNum" sz="quarter" idx="12"/>
          </p:nvPr>
        </p:nvSpPr>
        <p:spPr/>
        <p:txBody>
          <a:bodyPr/>
          <a:lstStyle/>
          <a:p>
            <a:fld id="{E8467725-A003-47E2-B668-4F47E5D67784}" type="slidenum">
              <a:rPr lang="en-US" sz="2400" smtClean="0">
                <a:solidFill>
                  <a:schemeClr val="bg1"/>
                </a:solidFill>
              </a:rPr>
              <a:t>4</a:t>
            </a:fld>
            <a:endParaRPr lang="en-US" sz="2400" dirty="0">
              <a:solidFill>
                <a:schemeClr val="bg1"/>
              </a:solidFill>
            </a:endParaRPr>
          </a:p>
        </p:txBody>
      </p:sp>
      <p:pic>
        <p:nvPicPr>
          <p:cNvPr id="7" name="Picture 6" descr="A group of people standing in front of a crowd&#10;&#10;Description generated with very high confidence">
            <a:extLst>
              <a:ext uri="{FF2B5EF4-FFF2-40B4-BE49-F238E27FC236}">
                <a16:creationId xmlns:a16="http://schemas.microsoft.com/office/drawing/2014/main" id="{96635A68-B0A9-4FDB-8EDC-4A27C0D2ED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8872" y="1362269"/>
            <a:ext cx="5453744" cy="3635829"/>
          </a:xfrm>
          <a:prstGeom prst="rect">
            <a:avLst/>
          </a:prstGeom>
        </p:spPr>
      </p:pic>
    </p:spTree>
    <p:extLst>
      <p:ext uri="{BB962C8B-B14F-4D97-AF65-F5344CB8AC3E}">
        <p14:creationId xmlns:p14="http://schemas.microsoft.com/office/powerpoint/2010/main" val="4165680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tuffed animal sitting on a table&#10;&#10;Description generated with high confidence">
            <a:extLst>
              <a:ext uri="{FF2B5EF4-FFF2-40B4-BE49-F238E27FC236}">
                <a16:creationId xmlns:a16="http://schemas.microsoft.com/office/drawing/2014/main" id="{9FC5F5F2-A594-41A4-AAB5-6EAB2ADDADF1}"/>
              </a:ext>
            </a:extLst>
          </p:cNvPr>
          <p:cNvPicPr>
            <a:picLocks noChangeAspect="1"/>
          </p:cNvPicPr>
          <p:nvPr/>
        </p:nvPicPr>
        <p:blipFill rotWithShape="1">
          <a:blip r:embed="rId2">
            <a:extLst>
              <a:ext uri="{28A0092B-C50C-407E-A947-70E740481C1C}">
                <a14:useLocalDpi xmlns:a14="http://schemas.microsoft.com/office/drawing/2010/main" val="0"/>
              </a:ext>
            </a:extLst>
          </a:blip>
          <a:srcRect l="13612" r="12873" b="-1"/>
          <a:stretch/>
        </p:blipFill>
        <p:spPr>
          <a:xfrm>
            <a:off x="4639056" y="10"/>
            <a:ext cx="7552944" cy="6857990"/>
          </a:xfrm>
          <a:prstGeom prst="rect">
            <a:avLst/>
          </a:prstGeom>
          <a:effectLst/>
        </p:spPr>
      </p:pic>
      <p:sp>
        <p:nvSpPr>
          <p:cNvPr id="2" name="Title 1"/>
          <p:cNvSpPr>
            <a:spLocks noGrp="1"/>
          </p:cNvSpPr>
          <p:nvPr>
            <p:ph type="title"/>
          </p:nvPr>
        </p:nvSpPr>
        <p:spPr>
          <a:xfrm>
            <a:off x="648929" y="629266"/>
            <a:ext cx="3651467" cy="1676603"/>
          </a:xfrm>
        </p:spPr>
        <p:txBody>
          <a:bodyPr>
            <a:normAutofit/>
          </a:bodyPr>
          <a:lstStyle/>
          <a:p>
            <a:r>
              <a:rPr lang="en-US"/>
              <a:t>Judges and Volunteers</a:t>
            </a:r>
          </a:p>
        </p:txBody>
      </p:sp>
      <p:sp>
        <p:nvSpPr>
          <p:cNvPr id="3" name="Content Placeholder 2"/>
          <p:cNvSpPr>
            <a:spLocks noGrp="1"/>
          </p:cNvSpPr>
          <p:nvPr>
            <p:ph idx="1"/>
          </p:nvPr>
        </p:nvSpPr>
        <p:spPr>
          <a:xfrm>
            <a:off x="648931" y="2438400"/>
            <a:ext cx="3651466" cy="3785419"/>
          </a:xfrm>
        </p:spPr>
        <p:txBody>
          <a:bodyPr>
            <a:normAutofit/>
          </a:bodyPr>
          <a:lstStyle/>
          <a:p>
            <a:r>
              <a:rPr lang="en-US" sz="1800" dirty="0">
                <a:latin typeface="+mj-lt"/>
              </a:rPr>
              <a:t>Each Team must furnish one Judge for the tournament</a:t>
            </a:r>
          </a:p>
          <a:p>
            <a:pPr lvl="1"/>
            <a:r>
              <a:rPr lang="en-US" sz="1400" dirty="0"/>
              <a:t>Serves all day</a:t>
            </a:r>
          </a:p>
          <a:p>
            <a:pPr lvl="1"/>
            <a:r>
              <a:rPr lang="en-US" sz="1400" dirty="0">
                <a:latin typeface="+mj-lt"/>
              </a:rPr>
              <a:t>Must </a:t>
            </a:r>
            <a:r>
              <a:rPr lang="en-US" sz="1400" dirty="0"/>
              <a:t>be willing to come to training or be trained</a:t>
            </a:r>
            <a:endParaRPr lang="en-US" sz="1400" dirty="0">
              <a:latin typeface="+mj-lt"/>
            </a:endParaRPr>
          </a:p>
          <a:p>
            <a:r>
              <a:rPr lang="en-US" sz="1800" dirty="0"/>
              <a:t>Each team must furnish one Volunteer for the tournament</a:t>
            </a:r>
          </a:p>
          <a:p>
            <a:pPr lvl="1"/>
            <a:r>
              <a:rPr lang="en-US" sz="1400" dirty="0"/>
              <a:t>Serves 2-3 hours</a:t>
            </a:r>
          </a:p>
          <a:p>
            <a:endParaRPr lang="en-US" sz="1800" dirty="0"/>
          </a:p>
        </p:txBody>
      </p:sp>
      <p:sp>
        <p:nvSpPr>
          <p:cNvPr id="4" name="Slide Number Placeholder 3"/>
          <p:cNvSpPr>
            <a:spLocks noGrp="1"/>
          </p:cNvSpPr>
          <p:nvPr>
            <p:ph type="sldNum" sz="quarter" idx="12"/>
          </p:nvPr>
        </p:nvSpPr>
        <p:spPr>
          <a:xfrm>
            <a:off x="10853928" y="6356350"/>
            <a:ext cx="685800" cy="365125"/>
          </a:xfrm>
        </p:spPr>
        <p:txBody>
          <a:bodyPr>
            <a:normAutofit/>
          </a:bodyPr>
          <a:lstStyle/>
          <a:p>
            <a:pPr algn="l">
              <a:lnSpc>
                <a:spcPct val="90000"/>
              </a:lnSpc>
              <a:spcAft>
                <a:spcPts val="600"/>
              </a:spcAft>
            </a:pPr>
            <a:fld id="{E8467725-A003-47E2-B668-4F47E5D67784}" type="slidenum">
              <a:rPr lang="en-US" sz="1900">
                <a:solidFill>
                  <a:srgbClr val="FFFFFF"/>
                </a:solidFill>
              </a:rPr>
              <a:pPr algn="l">
                <a:lnSpc>
                  <a:spcPct val="90000"/>
                </a:lnSpc>
                <a:spcAft>
                  <a:spcPts val="600"/>
                </a:spcAft>
              </a:pPr>
              <a:t>2</a:t>
            </a:fld>
            <a:endParaRPr lang="en-US" sz="1900">
              <a:solidFill>
                <a:srgbClr val="FFFFFF"/>
              </a:solidFill>
            </a:endParaRPr>
          </a:p>
        </p:txBody>
      </p:sp>
    </p:spTree>
    <p:extLst>
      <p:ext uri="{BB962C8B-B14F-4D97-AF65-F5344CB8AC3E}">
        <p14:creationId xmlns:p14="http://schemas.microsoft.com/office/powerpoint/2010/main" val="3959817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people walking on the floor&#10;&#10;Description generated with very high confidence">
            <a:extLst>
              <a:ext uri="{FF2B5EF4-FFF2-40B4-BE49-F238E27FC236}">
                <a16:creationId xmlns:a16="http://schemas.microsoft.com/office/drawing/2014/main" id="{B6DD5AC1-F9C2-4AAE-8BCB-397EE5715286}"/>
              </a:ext>
            </a:extLst>
          </p:cNvPr>
          <p:cNvPicPr>
            <a:picLocks noChangeAspect="1"/>
          </p:cNvPicPr>
          <p:nvPr/>
        </p:nvPicPr>
        <p:blipFill rotWithShape="1">
          <a:blip r:embed="rId2">
            <a:extLst>
              <a:ext uri="{28A0092B-C50C-407E-A947-70E740481C1C}">
                <a14:useLocalDpi xmlns:a14="http://schemas.microsoft.com/office/drawing/2010/main" val="0"/>
              </a:ext>
            </a:extLst>
          </a:blip>
          <a:srcRect l="20051" r="6434" b="-1"/>
          <a:stretch/>
        </p:blipFill>
        <p:spPr>
          <a:xfrm>
            <a:off x="4639056" y="10"/>
            <a:ext cx="7552944" cy="6857990"/>
          </a:xfrm>
          <a:prstGeom prst="rect">
            <a:avLst/>
          </a:prstGeom>
          <a:effectLst/>
        </p:spPr>
      </p:pic>
      <p:sp>
        <p:nvSpPr>
          <p:cNvPr id="2" name="Title 1"/>
          <p:cNvSpPr>
            <a:spLocks noGrp="1"/>
          </p:cNvSpPr>
          <p:nvPr>
            <p:ph type="title"/>
          </p:nvPr>
        </p:nvSpPr>
        <p:spPr>
          <a:xfrm>
            <a:off x="648929" y="629266"/>
            <a:ext cx="3651467" cy="1676603"/>
          </a:xfrm>
        </p:spPr>
        <p:txBody>
          <a:bodyPr>
            <a:normAutofit/>
          </a:bodyPr>
          <a:lstStyle/>
          <a:p>
            <a:r>
              <a:rPr lang="en-US"/>
              <a:t>Coaching</a:t>
            </a:r>
          </a:p>
        </p:txBody>
      </p:sp>
      <p:sp>
        <p:nvSpPr>
          <p:cNvPr id="3" name="Content Placeholder 2"/>
          <p:cNvSpPr>
            <a:spLocks noGrp="1"/>
          </p:cNvSpPr>
          <p:nvPr>
            <p:ph idx="1"/>
          </p:nvPr>
        </p:nvSpPr>
        <p:spPr>
          <a:xfrm>
            <a:off x="648931" y="2438400"/>
            <a:ext cx="3651466" cy="3785419"/>
          </a:xfrm>
        </p:spPr>
        <p:txBody>
          <a:bodyPr>
            <a:normAutofit/>
          </a:bodyPr>
          <a:lstStyle/>
          <a:p>
            <a:r>
              <a:rPr lang="en-US" sz="1800">
                <a:latin typeface="+mj-lt"/>
              </a:rPr>
              <a:t>7 Minds, 14 Hands</a:t>
            </a:r>
          </a:p>
          <a:p>
            <a:r>
              <a:rPr lang="en-US" sz="1800"/>
              <a:t>Coach as a Resource</a:t>
            </a:r>
          </a:p>
          <a:p>
            <a:r>
              <a:rPr lang="en-US" sz="1800">
                <a:latin typeface="+mj-lt"/>
              </a:rPr>
              <a:t>Read your problem</a:t>
            </a:r>
          </a:p>
          <a:p>
            <a:r>
              <a:rPr lang="en-US" sz="1800"/>
              <a:t>Read your role as coach</a:t>
            </a:r>
          </a:p>
          <a:p>
            <a:r>
              <a:rPr lang="en-US" sz="1800">
                <a:latin typeface="+mj-lt"/>
              </a:rPr>
              <a:t>Let the students do the planning and thinking</a:t>
            </a:r>
          </a:p>
        </p:txBody>
      </p:sp>
      <p:sp>
        <p:nvSpPr>
          <p:cNvPr id="4" name="Slide Number Placeholder 3"/>
          <p:cNvSpPr>
            <a:spLocks noGrp="1"/>
          </p:cNvSpPr>
          <p:nvPr>
            <p:ph type="sldNum" sz="quarter" idx="12"/>
          </p:nvPr>
        </p:nvSpPr>
        <p:spPr>
          <a:xfrm>
            <a:off x="10853928" y="6356350"/>
            <a:ext cx="685800" cy="365125"/>
          </a:xfrm>
        </p:spPr>
        <p:txBody>
          <a:bodyPr>
            <a:normAutofit/>
          </a:bodyPr>
          <a:lstStyle/>
          <a:p>
            <a:pPr algn="l">
              <a:lnSpc>
                <a:spcPct val="90000"/>
              </a:lnSpc>
              <a:spcAft>
                <a:spcPts val="600"/>
              </a:spcAft>
            </a:pPr>
            <a:fld id="{E8467725-A003-47E2-B668-4F47E5D67784}" type="slidenum">
              <a:rPr lang="en-US" sz="1900">
                <a:solidFill>
                  <a:srgbClr val="FFFFFF"/>
                </a:solidFill>
              </a:rPr>
              <a:pPr algn="l">
                <a:lnSpc>
                  <a:spcPct val="90000"/>
                </a:lnSpc>
                <a:spcAft>
                  <a:spcPts val="600"/>
                </a:spcAft>
              </a:pPr>
              <a:t>2</a:t>
            </a:fld>
            <a:endParaRPr lang="en-US" sz="1900">
              <a:solidFill>
                <a:srgbClr val="FFFFFF"/>
              </a:solidFill>
            </a:endParaRPr>
          </a:p>
        </p:txBody>
      </p:sp>
    </p:spTree>
    <p:extLst>
      <p:ext uri="{BB962C8B-B14F-4D97-AF65-F5344CB8AC3E}">
        <p14:creationId xmlns:p14="http://schemas.microsoft.com/office/powerpoint/2010/main" val="3160361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posing for the camera&#10;&#10;Description generated with very high confidence">
            <a:extLst>
              <a:ext uri="{FF2B5EF4-FFF2-40B4-BE49-F238E27FC236}">
                <a16:creationId xmlns:a16="http://schemas.microsoft.com/office/drawing/2014/main" id="{4346D841-7164-4046-B4A4-BD4B4926EB22}"/>
              </a:ext>
            </a:extLst>
          </p:cNvPr>
          <p:cNvPicPr>
            <a:picLocks noChangeAspect="1"/>
          </p:cNvPicPr>
          <p:nvPr/>
        </p:nvPicPr>
        <p:blipFill rotWithShape="1">
          <a:blip r:embed="rId2">
            <a:extLst>
              <a:ext uri="{28A0092B-C50C-407E-A947-70E740481C1C}">
                <a14:useLocalDpi xmlns:a14="http://schemas.microsoft.com/office/drawing/2010/main" val="0"/>
              </a:ext>
            </a:extLst>
          </a:blip>
          <a:srcRect l="11657" r="14828" b="-1"/>
          <a:stretch/>
        </p:blipFill>
        <p:spPr>
          <a:xfrm>
            <a:off x="4639056" y="10"/>
            <a:ext cx="7552944" cy="6857990"/>
          </a:xfrm>
          <a:prstGeom prst="rect">
            <a:avLst/>
          </a:prstGeom>
          <a:effectLst/>
        </p:spPr>
      </p:pic>
      <p:sp>
        <p:nvSpPr>
          <p:cNvPr id="2" name="Title 1">
            <a:extLst>
              <a:ext uri="{FF2B5EF4-FFF2-40B4-BE49-F238E27FC236}">
                <a16:creationId xmlns:a16="http://schemas.microsoft.com/office/drawing/2014/main" id="{99FB2247-FF86-4004-A49D-D231B8F1BDE3}"/>
              </a:ext>
            </a:extLst>
          </p:cNvPr>
          <p:cNvSpPr>
            <a:spLocks noGrp="1"/>
          </p:cNvSpPr>
          <p:nvPr>
            <p:ph type="title"/>
          </p:nvPr>
        </p:nvSpPr>
        <p:spPr>
          <a:xfrm>
            <a:off x="648931" y="10"/>
            <a:ext cx="3651467" cy="1676603"/>
          </a:xfrm>
        </p:spPr>
        <p:txBody>
          <a:bodyPr>
            <a:normAutofit/>
          </a:bodyPr>
          <a:lstStyle/>
          <a:p>
            <a:r>
              <a:rPr lang="en-US" dirty="0"/>
              <a:t>Resources</a:t>
            </a:r>
          </a:p>
        </p:txBody>
      </p:sp>
      <p:sp>
        <p:nvSpPr>
          <p:cNvPr id="3" name="Content Placeholder 2">
            <a:extLst>
              <a:ext uri="{FF2B5EF4-FFF2-40B4-BE49-F238E27FC236}">
                <a16:creationId xmlns:a16="http://schemas.microsoft.com/office/drawing/2014/main" id="{5F93777B-798C-458C-A861-A969E7BC303A}"/>
              </a:ext>
            </a:extLst>
          </p:cNvPr>
          <p:cNvSpPr>
            <a:spLocks noGrp="1"/>
          </p:cNvSpPr>
          <p:nvPr>
            <p:ph idx="1"/>
          </p:nvPr>
        </p:nvSpPr>
        <p:spPr>
          <a:xfrm>
            <a:off x="648931" y="1124466"/>
            <a:ext cx="3651466" cy="5099354"/>
          </a:xfrm>
        </p:spPr>
        <p:txBody>
          <a:bodyPr>
            <a:normAutofit/>
          </a:bodyPr>
          <a:lstStyle/>
          <a:p>
            <a:r>
              <a:rPr lang="en-US" sz="1800" dirty="0"/>
              <a:t>Onslow County Schools OM Site</a:t>
            </a:r>
          </a:p>
          <a:p>
            <a:pPr lvl="1"/>
            <a:r>
              <a:rPr lang="en-US" sz="1800" dirty="0">
                <a:hlinkClick r:id="rId3"/>
              </a:rPr>
              <a:t>http://onslowaig.weebly.com/odyssey-of-the-mind.html</a:t>
            </a:r>
            <a:endParaRPr lang="en-US" sz="1800" dirty="0"/>
          </a:p>
          <a:p>
            <a:r>
              <a:rPr lang="en-US" sz="1800" dirty="0"/>
              <a:t>Coastal NC OM Site</a:t>
            </a:r>
          </a:p>
          <a:p>
            <a:pPr lvl="1"/>
            <a:r>
              <a:rPr lang="en-US" sz="1800" dirty="0">
                <a:hlinkClick r:id="rId4"/>
              </a:rPr>
              <a:t>http://www.ncom-coastal.org/</a:t>
            </a:r>
            <a:endParaRPr lang="en-US" sz="1800" dirty="0"/>
          </a:p>
          <a:p>
            <a:r>
              <a:rPr lang="en-US" sz="1800" dirty="0"/>
              <a:t>International OM Site</a:t>
            </a:r>
          </a:p>
          <a:p>
            <a:pPr lvl="1"/>
            <a:r>
              <a:rPr lang="en-US" sz="1800" dirty="0">
                <a:hlinkClick r:id="rId5"/>
              </a:rPr>
              <a:t>https://www.odysseyofthemind.com/p/</a:t>
            </a:r>
            <a:r>
              <a:rPr lang="en-US" sz="1800" dirty="0"/>
              <a:t> </a:t>
            </a:r>
          </a:p>
          <a:p>
            <a:r>
              <a:rPr lang="en-US" sz="1800" dirty="0"/>
              <a:t>2017-2018 Problem Synopsis</a:t>
            </a:r>
          </a:p>
          <a:p>
            <a:pPr lvl="1"/>
            <a:r>
              <a:rPr lang="en-US" sz="1800" dirty="0">
                <a:hlinkClick r:id="rId6"/>
              </a:rPr>
              <a:t>https://www.odysseyofthemind.com/p/2018-long-term-problem-synopsis/</a:t>
            </a:r>
            <a:r>
              <a:rPr lang="en-US" sz="1800" dirty="0"/>
              <a:t> </a:t>
            </a:r>
          </a:p>
          <a:p>
            <a:pPr lvl="1"/>
            <a:r>
              <a:rPr lang="en-US" sz="1800" dirty="0"/>
              <a:t>Full problem descriptions come at coaches’ training and when you register</a:t>
            </a:r>
          </a:p>
        </p:txBody>
      </p:sp>
    </p:spTree>
    <p:extLst>
      <p:ext uri="{BB962C8B-B14F-4D97-AF65-F5344CB8AC3E}">
        <p14:creationId xmlns:p14="http://schemas.microsoft.com/office/powerpoint/2010/main" val="3725738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874952"/>
          </a:xfrm>
        </p:spPr>
        <p:txBody>
          <a:bodyPr/>
          <a:lstStyle/>
          <a:p>
            <a:r>
              <a:rPr lang="en-US" dirty="0"/>
              <a:t>Next Steps</a:t>
            </a:r>
          </a:p>
        </p:txBody>
      </p:sp>
      <p:sp>
        <p:nvSpPr>
          <p:cNvPr id="3" name="Content Placeholder 2"/>
          <p:cNvSpPr>
            <a:spLocks noGrp="1"/>
          </p:cNvSpPr>
          <p:nvPr>
            <p:ph idx="1"/>
          </p:nvPr>
        </p:nvSpPr>
        <p:spPr>
          <a:xfrm>
            <a:off x="838200" y="708660"/>
            <a:ext cx="10515600" cy="5468303"/>
          </a:xfrm>
        </p:spPr>
        <p:txBody>
          <a:bodyPr>
            <a:normAutofit lnSpcReduction="10000"/>
          </a:bodyPr>
          <a:lstStyle/>
          <a:p>
            <a:r>
              <a:rPr lang="en-US" dirty="0"/>
              <a:t>Watch this Overview </a:t>
            </a:r>
            <a:r>
              <a:rPr lang="en-US" dirty="0">
                <a:sym typeface="Wingdings" panose="05000000000000000000" pitchFamily="2" charset="2"/>
              </a:rPr>
              <a:t></a:t>
            </a:r>
          </a:p>
          <a:p>
            <a:r>
              <a:rPr lang="en-US" dirty="0"/>
              <a:t>Complete the Initial Sign up (</a:t>
            </a:r>
            <a:r>
              <a:rPr lang="en-US" dirty="0">
                <a:hlinkClick r:id="rId2"/>
              </a:rPr>
              <a:t>http://bit.ly/OMTeam1718</a:t>
            </a:r>
            <a:r>
              <a:rPr lang="en-US" dirty="0"/>
              <a:t> ) </a:t>
            </a:r>
          </a:p>
          <a:p>
            <a:pPr lvl="1"/>
            <a:r>
              <a:rPr lang="en-US" dirty="0"/>
              <a:t>by September 29</a:t>
            </a:r>
            <a:r>
              <a:rPr lang="en-US" baseline="30000" dirty="0"/>
              <a:t>th</a:t>
            </a:r>
            <a:endParaRPr lang="en-US" dirty="0"/>
          </a:p>
          <a:p>
            <a:r>
              <a:rPr lang="en-US" dirty="0"/>
              <a:t>Join our Skype Q &amp; A Session on Monday, September 18</a:t>
            </a:r>
          </a:p>
          <a:p>
            <a:pPr lvl="1"/>
            <a:r>
              <a:rPr lang="en-US" dirty="0">
                <a:hlinkClick r:id="rId3"/>
              </a:rPr>
              <a:t>http://bit.ly/OM2017coaches1</a:t>
            </a:r>
            <a:r>
              <a:rPr lang="en-US" dirty="0"/>
              <a:t> </a:t>
            </a:r>
          </a:p>
          <a:p>
            <a:r>
              <a:rPr lang="en-US" dirty="0"/>
              <a:t>Sign up for Coaches’ Training (</a:t>
            </a:r>
            <a:r>
              <a:rPr lang="en-US" dirty="0">
                <a:hlinkClick r:id="rId4"/>
              </a:rPr>
              <a:t>http://www.ncom-coastal.org/</a:t>
            </a:r>
            <a:r>
              <a:rPr lang="en-US" dirty="0"/>
              <a:t>)</a:t>
            </a:r>
          </a:p>
          <a:p>
            <a:pPr lvl="1"/>
            <a:r>
              <a:rPr lang="en-US" dirty="0"/>
              <a:t>As soon as link is available</a:t>
            </a:r>
          </a:p>
          <a:p>
            <a:r>
              <a:rPr lang="en-US" dirty="0"/>
              <a:t>Begin selecting and working with your team</a:t>
            </a:r>
          </a:p>
          <a:p>
            <a:r>
              <a:rPr lang="en-US" dirty="0"/>
              <a:t>Register for the Coastal Tournament (</a:t>
            </a:r>
            <a:r>
              <a:rPr lang="en-US" dirty="0">
                <a:hlinkClick r:id="rId4"/>
              </a:rPr>
              <a:t>http://www.ncom-coastal.org/</a:t>
            </a:r>
            <a:r>
              <a:rPr lang="en-US" dirty="0"/>
              <a:t>)</a:t>
            </a:r>
          </a:p>
          <a:p>
            <a:pPr lvl="1"/>
            <a:r>
              <a:rPr lang="en-US" dirty="0"/>
              <a:t>By December 1</a:t>
            </a:r>
          </a:p>
          <a:p>
            <a:pPr lvl="1"/>
            <a:r>
              <a:rPr lang="en-US" dirty="0"/>
              <a:t>This includes knowing your judge and volunteer (and at least one team member)</a:t>
            </a:r>
          </a:p>
          <a:p>
            <a:r>
              <a:rPr lang="en-US" dirty="0"/>
              <a:t>Updates will come through email and be posted to our website</a:t>
            </a:r>
          </a:p>
          <a:p>
            <a:endParaRPr lang="en-US" dirty="0"/>
          </a:p>
          <a:p>
            <a:endParaRPr lang="en-US" dirty="0"/>
          </a:p>
        </p:txBody>
      </p:sp>
    </p:spTree>
    <p:extLst>
      <p:ext uri="{BB962C8B-B14F-4D97-AF65-F5344CB8AC3E}">
        <p14:creationId xmlns:p14="http://schemas.microsoft.com/office/powerpoint/2010/main" val="22111768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in a room&#10;&#10;Description generated with very high confidence">
            <a:extLst>
              <a:ext uri="{FF2B5EF4-FFF2-40B4-BE49-F238E27FC236}">
                <a16:creationId xmlns:a16="http://schemas.microsoft.com/office/drawing/2014/main" id="{D5C44467-997F-42A8-A4D6-1FD1F3683CC4}"/>
              </a:ext>
            </a:extLst>
          </p:cNvPr>
          <p:cNvPicPr>
            <a:picLocks noChangeAspect="1"/>
          </p:cNvPicPr>
          <p:nvPr/>
        </p:nvPicPr>
        <p:blipFill rotWithShape="1">
          <a:blip r:embed="rId2">
            <a:extLst>
              <a:ext uri="{28A0092B-C50C-407E-A947-70E740481C1C}">
                <a14:useLocalDpi xmlns:a14="http://schemas.microsoft.com/office/drawing/2010/main" val="0"/>
              </a:ext>
            </a:extLst>
          </a:blip>
          <a:srcRect t="14961" r="9091" b="8431"/>
          <a:stretch/>
        </p:blipFill>
        <p:spPr>
          <a:xfrm>
            <a:off x="20" y="10"/>
            <a:ext cx="12191980" cy="6857990"/>
          </a:xfrm>
          <a:prstGeom prst="rect">
            <a:avLst/>
          </a:prstGeom>
        </p:spPr>
      </p:pic>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5735590"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65AEA5-E5E8-4222-9BEA-7513F58172FB}"/>
              </a:ext>
            </a:extLst>
          </p:cNvPr>
          <p:cNvSpPr>
            <a:spLocks noGrp="1"/>
          </p:cNvSpPr>
          <p:nvPr>
            <p:ph type="title"/>
          </p:nvPr>
        </p:nvSpPr>
        <p:spPr>
          <a:xfrm>
            <a:off x="594805" y="640263"/>
            <a:ext cx="5221266" cy="1344975"/>
          </a:xfrm>
        </p:spPr>
        <p:txBody>
          <a:bodyPr>
            <a:normAutofit/>
          </a:bodyPr>
          <a:lstStyle/>
          <a:p>
            <a:r>
              <a:rPr lang="en-US" dirty="0"/>
              <a:t>Contact Information</a:t>
            </a:r>
          </a:p>
        </p:txBody>
      </p:sp>
      <p:sp>
        <p:nvSpPr>
          <p:cNvPr id="3" name="Content Placeholder 2">
            <a:extLst>
              <a:ext uri="{FF2B5EF4-FFF2-40B4-BE49-F238E27FC236}">
                <a16:creationId xmlns:a16="http://schemas.microsoft.com/office/drawing/2014/main" id="{7DCB475B-CACE-40B2-A9DC-8E0E6A7D04EF}"/>
              </a:ext>
            </a:extLst>
          </p:cNvPr>
          <p:cNvSpPr>
            <a:spLocks noGrp="1"/>
          </p:cNvSpPr>
          <p:nvPr>
            <p:ph idx="1"/>
          </p:nvPr>
        </p:nvSpPr>
        <p:spPr>
          <a:xfrm>
            <a:off x="594110" y="2121763"/>
            <a:ext cx="5235490" cy="3773010"/>
          </a:xfrm>
        </p:spPr>
        <p:txBody>
          <a:bodyPr>
            <a:normAutofit/>
          </a:bodyPr>
          <a:lstStyle/>
          <a:p>
            <a:r>
              <a:rPr lang="en-US" sz="2400"/>
              <a:t>Michael Elder</a:t>
            </a:r>
          </a:p>
          <a:p>
            <a:pPr lvl="1"/>
            <a:r>
              <a:rPr lang="en-US" dirty="0">
                <a:hlinkClick r:id="rId3"/>
              </a:rPr>
              <a:t>Michael.elder@onslow.k12.nc.us</a:t>
            </a:r>
            <a:endParaRPr lang="en-US" dirty="0"/>
          </a:p>
          <a:p>
            <a:pPr lvl="1"/>
            <a:r>
              <a:rPr lang="en-US" dirty="0"/>
              <a:t>(910) 455-2211 ext. 20264</a:t>
            </a:r>
          </a:p>
          <a:p>
            <a:r>
              <a:rPr lang="en-US" sz="2400"/>
              <a:t>Pam Brewer</a:t>
            </a:r>
          </a:p>
          <a:p>
            <a:pPr lvl="1"/>
            <a:r>
              <a:rPr lang="en-US" dirty="0">
                <a:hlinkClick r:id="rId4"/>
              </a:rPr>
              <a:t>Pam.brewer@onslow.k12.nc.us</a:t>
            </a:r>
            <a:endParaRPr lang="en-US" dirty="0"/>
          </a:p>
          <a:p>
            <a:pPr lvl="1"/>
            <a:r>
              <a:rPr lang="en-US" dirty="0"/>
              <a:t>(910) 455-2211 ext. 20261</a:t>
            </a:r>
          </a:p>
        </p:txBody>
      </p:sp>
    </p:spTree>
    <p:extLst>
      <p:ext uri="{BB962C8B-B14F-4D97-AF65-F5344CB8AC3E}">
        <p14:creationId xmlns:p14="http://schemas.microsoft.com/office/powerpoint/2010/main" val="19328999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CS-PPT-alt" id="{81A0524D-B536-4F20-B81D-4EEDBF55025B}" vid="{709A6E41-399D-4804-8212-1A5D9EC02AA9}"/>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OCS-PPT-alt</Template>
  <TotalTime>35</TotalTime>
  <Words>612</Words>
  <Application>Microsoft Office PowerPoint</Application>
  <PresentationFormat>Widescreen</PresentationFormat>
  <Paragraphs>99</Paragraphs>
  <Slides>9</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vt:i4>
      </vt:variant>
    </vt:vector>
  </HeadingPairs>
  <TitlesOfParts>
    <vt:vector size="16" baseType="lpstr">
      <vt:lpstr>Arial</vt:lpstr>
      <vt:lpstr>Calibri</vt:lpstr>
      <vt:lpstr>Calibri Light</vt:lpstr>
      <vt:lpstr>Century Gothic</vt:lpstr>
      <vt:lpstr>Wingdings</vt:lpstr>
      <vt:lpstr>Office Theme</vt:lpstr>
      <vt:lpstr>1_Office Theme</vt:lpstr>
      <vt:lpstr>PowerPoint Presentation</vt:lpstr>
      <vt:lpstr>PowerPoint Presentation</vt:lpstr>
      <vt:lpstr>PowerPoint Presentation</vt:lpstr>
      <vt:lpstr>Coaches’ Training</vt:lpstr>
      <vt:lpstr>Judges and Volunteers</vt:lpstr>
      <vt:lpstr>Coaching</vt:lpstr>
      <vt:lpstr>Resources</vt:lpstr>
      <vt:lpstr>Next Steps</vt:lpstr>
      <vt:lpstr>Contact Information</vt:lpstr>
    </vt:vector>
  </TitlesOfParts>
  <Company>Onslow County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Jodie Ramsey</dc:creator>
  <cp:lastModifiedBy>Michael Elder</cp:lastModifiedBy>
  <cp:revision>2</cp:revision>
  <dcterms:created xsi:type="dcterms:W3CDTF">2016-07-28T21:22:27Z</dcterms:created>
  <dcterms:modified xsi:type="dcterms:W3CDTF">2017-09-11T22:22:45Z</dcterms:modified>
</cp:coreProperties>
</file>